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15"/>
  </p:notesMasterIdLst>
  <p:sldIdLst>
    <p:sldId id="344" r:id="rId2"/>
    <p:sldId id="305" r:id="rId3"/>
    <p:sldId id="281" r:id="rId4"/>
    <p:sldId id="356" r:id="rId5"/>
    <p:sldId id="346" r:id="rId6"/>
    <p:sldId id="291" r:id="rId7"/>
    <p:sldId id="307" r:id="rId8"/>
    <p:sldId id="348" r:id="rId9"/>
    <p:sldId id="349" r:id="rId10"/>
    <p:sldId id="357" r:id="rId11"/>
    <p:sldId id="352" r:id="rId12"/>
    <p:sldId id="353" r:id="rId13"/>
    <p:sldId id="354" r:id="rId14"/>
  </p:sldIdLst>
  <p:sldSz cx="9144000" cy="5143500" type="screen16x9"/>
  <p:notesSz cx="6858000" cy="9144000"/>
  <p:embeddedFontLst>
    <p:embeddedFont>
      <p:font typeface="Catamaran" panose="020B0604020202020204" charset="0"/>
      <p:regular r:id="rId16"/>
      <p:bold r:id="rId17"/>
    </p:embeddedFont>
    <p:embeddedFont>
      <p:font typeface="Mali" panose="020B0604020202020204" charset="-34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D3F5BB5-B919-4CDE-85BC-947A8F347224}">
  <a:tblStyle styleId="{BD3F5BB5-B919-4CDE-85BC-947A8F34722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51262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70ba414498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70ba414498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4078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g65c2bdbe35_0_14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5" name="Google Shape;785;g65c2bdbe35_0_14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8738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g65c2bdbe35_0_14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5" name="Google Shape;785;g65c2bdbe35_0_14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8738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65c2bdbe35_6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65c2bdbe35_6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65c2bdbe35_0_13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65c2bdbe35_0_13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65c2bdbe35_0_13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65c2bdbe35_0_13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65c2bdbe35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65c2bdbe35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9428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g65c2bdbe35_0_14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5" name="Google Shape;785;g65c2bdbe35_0_14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Google Shape;1115;g70ba4144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6" name="Google Shape;1116;g70ba4144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g65c2bdbe35_0_14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5" name="Google Shape;785;g65c2bdbe35_0_14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g65c2bdbe35_0_14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5" name="Google Shape;785;g65c2bdbe35_0_14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8738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>
            <a:spLocks noGrp="1"/>
          </p:cNvSpPr>
          <p:nvPr>
            <p:ph type="title"/>
          </p:nvPr>
        </p:nvSpPr>
        <p:spPr>
          <a:xfrm>
            <a:off x="847375" y="622925"/>
            <a:ext cx="4965600" cy="106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1"/>
          </p:nvPr>
        </p:nvSpPr>
        <p:spPr>
          <a:xfrm>
            <a:off x="847375" y="2116750"/>
            <a:ext cx="2859900" cy="14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AND_BODY_2_2_1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847375" y="622925"/>
            <a:ext cx="4965600" cy="106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88" name="Google Shape;88;p14"/>
          <p:cNvSpPr/>
          <p:nvPr/>
        </p:nvSpPr>
        <p:spPr>
          <a:xfrm rot="-3909949" flipH="1">
            <a:off x="6724582" y="-382453"/>
            <a:ext cx="2496985" cy="1324688"/>
          </a:xfrm>
          <a:custGeom>
            <a:avLst/>
            <a:gdLst/>
            <a:ahLst/>
            <a:cxnLst/>
            <a:rect l="l" t="t" r="r" b="b"/>
            <a:pathLst>
              <a:path w="52253" h="27721" extrusionOk="0">
                <a:moveTo>
                  <a:pt x="42899" y="1"/>
                </a:moveTo>
                <a:cubicBezTo>
                  <a:pt x="41709" y="1"/>
                  <a:pt x="39458" y="95"/>
                  <a:pt x="37430" y="709"/>
                </a:cubicBezTo>
                <a:cubicBezTo>
                  <a:pt x="37430" y="709"/>
                  <a:pt x="37487" y="2356"/>
                  <a:pt x="36956" y="3740"/>
                </a:cubicBezTo>
                <a:cubicBezTo>
                  <a:pt x="36956" y="3740"/>
                  <a:pt x="36482" y="1506"/>
                  <a:pt x="36147" y="963"/>
                </a:cubicBezTo>
                <a:cubicBezTo>
                  <a:pt x="36147" y="963"/>
                  <a:pt x="33405" y="1216"/>
                  <a:pt x="32302" y="1720"/>
                </a:cubicBezTo>
                <a:cubicBezTo>
                  <a:pt x="31198" y="2226"/>
                  <a:pt x="28190" y="2390"/>
                  <a:pt x="27649" y="2622"/>
                </a:cubicBezTo>
                <a:cubicBezTo>
                  <a:pt x="27649" y="2622"/>
                  <a:pt x="26948" y="8711"/>
                  <a:pt x="26277" y="10647"/>
                </a:cubicBezTo>
                <a:cubicBezTo>
                  <a:pt x="26277" y="10647"/>
                  <a:pt x="26358" y="5424"/>
                  <a:pt x="25715" y="3412"/>
                </a:cubicBezTo>
                <a:cubicBezTo>
                  <a:pt x="25715" y="3412"/>
                  <a:pt x="23701" y="4057"/>
                  <a:pt x="22013" y="4874"/>
                </a:cubicBezTo>
                <a:cubicBezTo>
                  <a:pt x="20325" y="5692"/>
                  <a:pt x="18177" y="6784"/>
                  <a:pt x="17649" y="7284"/>
                </a:cubicBezTo>
                <a:cubicBezTo>
                  <a:pt x="17649" y="7284"/>
                  <a:pt x="19169" y="11850"/>
                  <a:pt x="18863" y="14763"/>
                </a:cubicBezTo>
                <a:cubicBezTo>
                  <a:pt x="18863" y="14763"/>
                  <a:pt x="16894" y="10061"/>
                  <a:pt x="15438" y="8395"/>
                </a:cubicBezTo>
                <a:cubicBezTo>
                  <a:pt x="15438" y="8395"/>
                  <a:pt x="5653" y="12965"/>
                  <a:pt x="463" y="22979"/>
                </a:cubicBezTo>
                <a:cubicBezTo>
                  <a:pt x="463" y="22979"/>
                  <a:pt x="1" y="23845"/>
                  <a:pt x="2350" y="25170"/>
                </a:cubicBezTo>
                <a:cubicBezTo>
                  <a:pt x="2350" y="25170"/>
                  <a:pt x="7120" y="27721"/>
                  <a:pt x="14658" y="27721"/>
                </a:cubicBezTo>
                <a:cubicBezTo>
                  <a:pt x="18325" y="27721"/>
                  <a:pt x="22649" y="27117"/>
                  <a:pt x="27397" y="25321"/>
                </a:cubicBezTo>
                <a:cubicBezTo>
                  <a:pt x="27397" y="25321"/>
                  <a:pt x="27275" y="23796"/>
                  <a:pt x="26059" y="21583"/>
                </a:cubicBezTo>
                <a:lnTo>
                  <a:pt x="26059" y="21583"/>
                </a:lnTo>
                <a:cubicBezTo>
                  <a:pt x="26060" y="21583"/>
                  <a:pt x="29433" y="23693"/>
                  <a:pt x="30936" y="23693"/>
                </a:cubicBezTo>
                <a:cubicBezTo>
                  <a:pt x="30950" y="23693"/>
                  <a:pt x="30965" y="23693"/>
                  <a:pt x="30979" y="23693"/>
                </a:cubicBezTo>
                <a:cubicBezTo>
                  <a:pt x="30979" y="23693"/>
                  <a:pt x="33479" y="22526"/>
                  <a:pt x="35249" y="20970"/>
                </a:cubicBezTo>
                <a:cubicBezTo>
                  <a:pt x="35249" y="20970"/>
                  <a:pt x="33590" y="19979"/>
                  <a:pt x="32883" y="18767"/>
                </a:cubicBezTo>
                <a:lnTo>
                  <a:pt x="32883" y="18767"/>
                </a:lnTo>
                <a:cubicBezTo>
                  <a:pt x="32884" y="18767"/>
                  <a:pt x="35661" y="20252"/>
                  <a:pt x="36624" y="20252"/>
                </a:cubicBezTo>
                <a:cubicBezTo>
                  <a:pt x="36689" y="20252"/>
                  <a:pt x="36745" y="20245"/>
                  <a:pt x="36792" y="20231"/>
                </a:cubicBezTo>
                <a:cubicBezTo>
                  <a:pt x="36792" y="20231"/>
                  <a:pt x="40689" y="17623"/>
                  <a:pt x="42378" y="16024"/>
                </a:cubicBezTo>
                <a:cubicBezTo>
                  <a:pt x="42378" y="16024"/>
                  <a:pt x="41604" y="15715"/>
                  <a:pt x="41378" y="14968"/>
                </a:cubicBezTo>
                <a:lnTo>
                  <a:pt x="43435" y="14956"/>
                </a:lnTo>
                <a:cubicBezTo>
                  <a:pt x="43435" y="14956"/>
                  <a:pt x="51967" y="9109"/>
                  <a:pt x="52253" y="3134"/>
                </a:cubicBezTo>
                <a:cubicBezTo>
                  <a:pt x="52253" y="3134"/>
                  <a:pt x="51051" y="1268"/>
                  <a:pt x="47336" y="220"/>
                </a:cubicBezTo>
                <a:cubicBezTo>
                  <a:pt x="47336" y="220"/>
                  <a:pt x="46074" y="1995"/>
                  <a:pt x="44941" y="4309"/>
                </a:cubicBezTo>
                <a:cubicBezTo>
                  <a:pt x="44941" y="4309"/>
                  <a:pt x="45487" y="1629"/>
                  <a:pt x="46367" y="276"/>
                </a:cubicBezTo>
                <a:cubicBezTo>
                  <a:pt x="46367" y="276"/>
                  <a:pt x="45747" y="102"/>
                  <a:pt x="45220" y="102"/>
                </a:cubicBezTo>
                <a:cubicBezTo>
                  <a:pt x="45142" y="102"/>
                  <a:pt x="45066" y="106"/>
                  <a:pt x="44994" y="115"/>
                </a:cubicBezTo>
                <a:cubicBezTo>
                  <a:pt x="44994" y="115"/>
                  <a:pt x="43108" y="3641"/>
                  <a:pt x="42649" y="5378"/>
                </a:cubicBezTo>
                <a:cubicBezTo>
                  <a:pt x="42649" y="5378"/>
                  <a:pt x="43113" y="1194"/>
                  <a:pt x="43742" y="19"/>
                </a:cubicBezTo>
                <a:cubicBezTo>
                  <a:pt x="43742" y="19"/>
                  <a:pt x="43424" y="1"/>
                  <a:pt x="4289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4"/>
          <p:cNvSpPr/>
          <p:nvPr/>
        </p:nvSpPr>
        <p:spPr>
          <a:xfrm flipH="1">
            <a:off x="7901354" y="-212695"/>
            <a:ext cx="1830166" cy="1590129"/>
          </a:xfrm>
          <a:custGeom>
            <a:avLst/>
            <a:gdLst/>
            <a:ahLst/>
            <a:cxnLst/>
            <a:rect l="l" t="t" r="r" b="b"/>
            <a:pathLst>
              <a:path w="38298" h="33275" extrusionOk="0">
                <a:moveTo>
                  <a:pt x="14833" y="1"/>
                </a:moveTo>
                <a:cubicBezTo>
                  <a:pt x="11265" y="1"/>
                  <a:pt x="7239" y="790"/>
                  <a:pt x="5195" y="3893"/>
                </a:cubicBezTo>
                <a:cubicBezTo>
                  <a:pt x="1034" y="10208"/>
                  <a:pt x="7714" y="12632"/>
                  <a:pt x="9260" y="13393"/>
                </a:cubicBezTo>
                <a:cubicBezTo>
                  <a:pt x="10745" y="14125"/>
                  <a:pt x="10354" y="14770"/>
                  <a:pt x="10322" y="14820"/>
                </a:cubicBezTo>
                <a:cubicBezTo>
                  <a:pt x="10320" y="14822"/>
                  <a:pt x="10319" y="14825"/>
                  <a:pt x="10317" y="14826"/>
                </a:cubicBezTo>
                <a:cubicBezTo>
                  <a:pt x="10290" y="14861"/>
                  <a:pt x="10045" y="15155"/>
                  <a:pt x="9381" y="15155"/>
                </a:cubicBezTo>
                <a:cubicBezTo>
                  <a:pt x="8912" y="15155"/>
                  <a:pt x="8233" y="15008"/>
                  <a:pt x="7273" y="14518"/>
                </a:cubicBezTo>
                <a:cubicBezTo>
                  <a:pt x="6779" y="14265"/>
                  <a:pt x="6169" y="14132"/>
                  <a:pt x="5522" y="14132"/>
                </a:cubicBezTo>
                <a:cubicBezTo>
                  <a:pt x="3030" y="14132"/>
                  <a:pt x="1" y="16114"/>
                  <a:pt x="1003" y="20890"/>
                </a:cubicBezTo>
                <a:cubicBezTo>
                  <a:pt x="2240" y="26788"/>
                  <a:pt x="7088" y="31453"/>
                  <a:pt x="13149" y="32195"/>
                </a:cubicBezTo>
                <a:cubicBezTo>
                  <a:pt x="13156" y="32195"/>
                  <a:pt x="13163" y="32196"/>
                  <a:pt x="13170" y="32196"/>
                </a:cubicBezTo>
                <a:cubicBezTo>
                  <a:pt x="13303" y="32196"/>
                  <a:pt x="13392" y="32048"/>
                  <a:pt x="13321" y="31929"/>
                </a:cubicBezTo>
                <a:cubicBezTo>
                  <a:pt x="12785" y="31037"/>
                  <a:pt x="11323" y="28273"/>
                  <a:pt x="11377" y="24767"/>
                </a:cubicBezTo>
                <a:cubicBezTo>
                  <a:pt x="11440" y="20799"/>
                  <a:pt x="12199" y="20415"/>
                  <a:pt x="12652" y="20415"/>
                </a:cubicBezTo>
                <a:cubicBezTo>
                  <a:pt x="12689" y="20415"/>
                  <a:pt x="12724" y="20417"/>
                  <a:pt x="12756" y="20421"/>
                </a:cubicBezTo>
                <a:cubicBezTo>
                  <a:pt x="13184" y="20465"/>
                  <a:pt x="13311" y="21156"/>
                  <a:pt x="13255" y="22292"/>
                </a:cubicBezTo>
                <a:cubicBezTo>
                  <a:pt x="13198" y="23427"/>
                  <a:pt x="12606" y="30081"/>
                  <a:pt x="14999" y="32062"/>
                </a:cubicBezTo>
                <a:cubicBezTo>
                  <a:pt x="16166" y="33027"/>
                  <a:pt x="18223" y="33275"/>
                  <a:pt x="20024" y="33275"/>
                </a:cubicBezTo>
                <a:cubicBezTo>
                  <a:pt x="21261" y="33275"/>
                  <a:pt x="22378" y="33158"/>
                  <a:pt x="23003" y="33077"/>
                </a:cubicBezTo>
                <a:cubicBezTo>
                  <a:pt x="23169" y="33057"/>
                  <a:pt x="23215" y="32840"/>
                  <a:pt x="23072" y="32754"/>
                </a:cubicBezTo>
                <a:cubicBezTo>
                  <a:pt x="22154" y="32202"/>
                  <a:pt x="20053" y="30662"/>
                  <a:pt x="18605" y="27458"/>
                </a:cubicBezTo>
                <a:cubicBezTo>
                  <a:pt x="16707" y="23256"/>
                  <a:pt x="16624" y="22136"/>
                  <a:pt x="17273" y="22061"/>
                </a:cubicBezTo>
                <a:cubicBezTo>
                  <a:pt x="17314" y="22056"/>
                  <a:pt x="17354" y="22054"/>
                  <a:pt x="17391" y="22054"/>
                </a:cubicBezTo>
                <a:cubicBezTo>
                  <a:pt x="17944" y="22054"/>
                  <a:pt x="18107" y="22582"/>
                  <a:pt x="18578" y="23980"/>
                </a:cubicBezTo>
                <a:cubicBezTo>
                  <a:pt x="19081" y="25474"/>
                  <a:pt x="21114" y="30836"/>
                  <a:pt x="24093" y="32184"/>
                </a:cubicBezTo>
                <a:cubicBezTo>
                  <a:pt x="24093" y="32184"/>
                  <a:pt x="24517" y="32507"/>
                  <a:pt x="25518" y="32507"/>
                </a:cubicBezTo>
                <a:cubicBezTo>
                  <a:pt x="26229" y="32507"/>
                  <a:pt x="27232" y="32343"/>
                  <a:pt x="28580" y="31785"/>
                </a:cubicBezTo>
                <a:cubicBezTo>
                  <a:pt x="28723" y="31726"/>
                  <a:pt x="28729" y="31527"/>
                  <a:pt x="28590" y="31463"/>
                </a:cubicBezTo>
                <a:cubicBezTo>
                  <a:pt x="27488" y="30963"/>
                  <a:pt x="24236" y="29174"/>
                  <a:pt x="22540" y="24885"/>
                </a:cubicBezTo>
                <a:cubicBezTo>
                  <a:pt x="22540" y="24885"/>
                  <a:pt x="21419" y="22521"/>
                  <a:pt x="22404" y="22502"/>
                </a:cubicBezTo>
                <a:cubicBezTo>
                  <a:pt x="22407" y="22501"/>
                  <a:pt x="22410" y="22501"/>
                  <a:pt x="22413" y="22501"/>
                </a:cubicBezTo>
                <a:cubicBezTo>
                  <a:pt x="23391" y="22501"/>
                  <a:pt x="23701" y="25933"/>
                  <a:pt x="25791" y="28176"/>
                </a:cubicBezTo>
                <a:cubicBezTo>
                  <a:pt x="27338" y="29839"/>
                  <a:pt x="28353" y="30664"/>
                  <a:pt x="29556" y="30664"/>
                </a:cubicBezTo>
                <a:cubicBezTo>
                  <a:pt x="29982" y="30664"/>
                  <a:pt x="30431" y="30561"/>
                  <a:pt x="30935" y="30355"/>
                </a:cubicBezTo>
                <a:cubicBezTo>
                  <a:pt x="32636" y="29660"/>
                  <a:pt x="34275" y="27190"/>
                  <a:pt x="35961" y="27190"/>
                </a:cubicBezTo>
                <a:cubicBezTo>
                  <a:pt x="36122" y="27190"/>
                  <a:pt x="36284" y="27212"/>
                  <a:pt x="36446" y="27261"/>
                </a:cubicBezTo>
                <a:cubicBezTo>
                  <a:pt x="36463" y="27266"/>
                  <a:pt x="36480" y="27269"/>
                  <a:pt x="36497" y="27269"/>
                </a:cubicBezTo>
                <a:cubicBezTo>
                  <a:pt x="36584" y="27269"/>
                  <a:pt x="36662" y="27201"/>
                  <a:pt x="36669" y="27107"/>
                </a:cubicBezTo>
                <a:cubicBezTo>
                  <a:pt x="36716" y="26373"/>
                  <a:pt x="36913" y="24069"/>
                  <a:pt x="37567" y="22623"/>
                </a:cubicBezTo>
                <a:cubicBezTo>
                  <a:pt x="38298" y="21007"/>
                  <a:pt x="37095" y="19207"/>
                  <a:pt x="34186" y="19207"/>
                </a:cubicBezTo>
                <a:cubicBezTo>
                  <a:pt x="33969" y="19207"/>
                  <a:pt x="33741" y="19217"/>
                  <a:pt x="33505" y="19238"/>
                </a:cubicBezTo>
                <a:cubicBezTo>
                  <a:pt x="31546" y="19411"/>
                  <a:pt x="29908" y="19656"/>
                  <a:pt x="28842" y="19656"/>
                </a:cubicBezTo>
                <a:cubicBezTo>
                  <a:pt x="28059" y="19656"/>
                  <a:pt x="27584" y="19523"/>
                  <a:pt x="27519" y="19133"/>
                </a:cubicBezTo>
                <a:cubicBezTo>
                  <a:pt x="27427" y="18579"/>
                  <a:pt x="29472" y="17812"/>
                  <a:pt x="32180" y="17812"/>
                </a:cubicBezTo>
                <a:cubicBezTo>
                  <a:pt x="33869" y="17812"/>
                  <a:pt x="35815" y="18110"/>
                  <a:pt x="37661" y="18946"/>
                </a:cubicBezTo>
                <a:cubicBezTo>
                  <a:pt x="37687" y="18957"/>
                  <a:pt x="37712" y="18962"/>
                  <a:pt x="37737" y="18962"/>
                </a:cubicBezTo>
                <a:cubicBezTo>
                  <a:pt x="37852" y="18962"/>
                  <a:pt x="37947" y="18849"/>
                  <a:pt x="37901" y="18728"/>
                </a:cubicBezTo>
                <a:cubicBezTo>
                  <a:pt x="37625" y="17988"/>
                  <a:pt x="37035" y="16339"/>
                  <a:pt x="36595" y="14646"/>
                </a:cubicBezTo>
                <a:cubicBezTo>
                  <a:pt x="36293" y="13487"/>
                  <a:pt x="34901" y="13072"/>
                  <a:pt x="33305" y="13072"/>
                </a:cubicBezTo>
                <a:cubicBezTo>
                  <a:pt x="31758" y="13072"/>
                  <a:pt x="30018" y="13462"/>
                  <a:pt x="28892" y="13939"/>
                </a:cubicBezTo>
                <a:cubicBezTo>
                  <a:pt x="27045" y="14724"/>
                  <a:pt x="24457" y="16269"/>
                  <a:pt x="23267" y="16269"/>
                </a:cubicBezTo>
                <a:cubicBezTo>
                  <a:pt x="22984" y="16269"/>
                  <a:pt x="22780" y="16182"/>
                  <a:pt x="22684" y="15977"/>
                </a:cubicBezTo>
                <a:cubicBezTo>
                  <a:pt x="22193" y="14925"/>
                  <a:pt x="27416" y="11580"/>
                  <a:pt x="35226" y="11552"/>
                </a:cubicBezTo>
                <a:cubicBezTo>
                  <a:pt x="35384" y="11552"/>
                  <a:pt x="35463" y="11361"/>
                  <a:pt x="35349" y="11252"/>
                </a:cubicBezTo>
                <a:cubicBezTo>
                  <a:pt x="34879" y="10802"/>
                  <a:pt x="34015" y="9936"/>
                  <a:pt x="33570" y="9257"/>
                </a:cubicBezTo>
                <a:cubicBezTo>
                  <a:pt x="33018" y="8412"/>
                  <a:pt x="31966" y="7334"/>
                  <a:pt x="31719" y="7085"/>
                </a:cubicBezTo>
                <a:cubicBezTo>
                  <a:pt x="31686" y="7052"/>
                  <a:pt x="31642" y="7034"/>
                  <a:pt x="31596" y="7034"/>
                </a:cubicBezTo>
                <a:cubicBezTo>
                  <a:pt x="31594" y="7034"/>
                  <a:pt x="31593" y="7034"/>
                  <a:pt x="31592" y="7034"/>
                </a:cubicBezTo>
                <a:cubicBezTo>
                  <a:pt x="30943" y="7051"/>
                  <a:pt x="26183" y="7251"/>
                  <a:pt x="23860" y="9490"/>
                </a:cubicBezTo>
                <a:cubicBezTo>
                  <a:pt x="21689" y="11583"/>
                  <a:pt x="20364" y="12688"/>
                  <a:pt x="19563" y="12688"/>
                </a:cubicBezTo>
                <a:cubicBezTo>
                  <a:pt x="19443" y="12688"/>
                  <a:pt x="19334" y="12663"/>
                  <a:pt x="19236" y="12613"/>
                </a:cubicBezTo>
                <a:cubicBezTo>
                  <a:pt x="18494" y="12233"/>
                  <a:pt x="19464" y="8294"/>
                  <a:pt x="30438" y="6029"/>
                </a:cubicBezTo>
                <a:cubicBezTo>
                  <a:pt x="30582" y="6000"/>
                  <a:pt x="30631" y="5817"/>
                  <a:pt x="30518" y="5723"/>
                </a:cubicBezTo>
                <a:cubicBezTo>
                  <a:pt x="29760" y="5095"/>
                  <a:pt x="27514" y="3358"/>
                  <a:pt x="24709" y="2350"/>
                </a:cubicBezTo>
                <a:cubicBezTo>
                  <a:pt x="24688" y="2343"/>
                  <a:pt x="24666" y="2339"/>
                  <a:pt x="24644" y="2339"/>
                </a:cubicBezTo>
                <a:cubicBezTo>
                  <a:pt x="24269" y="2354"/>
                  <a:pt x="20770" y="2592"/>
                  <a:pt x="17480" y="6796"/>
                </a:cubicBezTo>
                <a:cubicBezTo>
                  <a:pt x="14991" y="9975"/>
                  <a:pt x="14518" y="10447"/>
                  <a:pt x="14244" y="10447"/>
                </a:cubicBezTo>
                <a:cubicBezTo>
                  <a:pt x="14134" y="10447"/>
                  <a:pt x="14056" y="10372"/>
                  <a:pt x="13894" y="10364"/>
                </a:cubicBezTo>
                <a:cubicBezTo>
                  <a:pt x="13345" y="10336"/>
                  <a:pt x="13916" y="5163"/>
                  <a:pt x="20987" y="1241"/>
                </a:cubicBezTo>
                <a:cubicBezTo>
                  <a:pt x="21242" y="1099"/>
                  <a:pt x="21189" y="716"/>
                  <a:pt x="20903" y="657"/>
                </a:cubicBezTo>
                <a:cubicBezTo>
                  <a:pt x="19718" y="407"/>
                  <a:pt x="17394" y="1"/>
                  <a:pt x="1483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4"/>
          <p:cNvSpPr/>
          <p:nvPr/>
        </p:nvSpPr>
        <p:spPr>
          <a:xfrm rot="-4500072" flipH="1">
            <a:off x="6334833" y="-1006647"/>
            <a:ext cx="2047576" cy="1995105"/>
          </a:xfrm>
          <a:custGeom>
            <a:avLst/>
            <a:gdLst/>
            <a:ahLst/>
            <a:cxnLst/>
            <a:rect l="l" t="t" r="r" b="b"/>
            <a:pathLst>
              <a:path w="42847" h="41749" extrusionOk="0">
                <a:moveTo>
                  <a:pt x="23095" y="23279"/>
                </a:moveTo>
                <a:lnTo>
                  <a:pt x="23086" y="23281"/>
                </a:lnTo>
                <a:lnTo>
                  <a:pt x="23088" y="23279"/>
                </a:lnTo>
                <a:close/>
                <a:moveTo>
                  <a:pt x="27396" y="0"/>
                </a:moveTo>
                <a:lnTo>
                  <a:pt x="27396" y="0"/>
                </a:lnTo>
                <a:cubicBezTo>
                  <a:pt x="27396" y="0"/>
                  <a:pt x="27370" y="122"/>
                  <a:pt x="27327" y="346"/>
                </a:cubicBezTo>
                <a:cubicBezTo>
                  <a:pt x="26993" y="2068"/>
                  <a:pt x="25528" y="10157"/>
                  <a:pt x="25263" y="21002"/>
                </a:cubicBezTo>
                <a:cubicBezTo>
                  <a:pt x="24591" y="21553"/>
                  <a:pt x="23914" y="22097"/>
                  <a:pt x="23231" y="22634"/>
                </a:cubicBezTo>
                <a:cubicBezTo>
                  <a:pt x="22984" y="22829"/>
                  <a:pt x="22734" y="23019"/>
                  <a:pt x="22485" y="23211"/>
                </a:cubicBezTo>
                <a:cubicBezTo>
                  <a:pt x="25076" y="12769"/>
                  <a:pt x="20166" y="230"/>
                  <a:pt x="20166" y="228"/>
                </a:cubicBezTo>
                <a:lnTo>
                  <a:pt x="20166" y="228"/>
                </a:lnTo>
                <a:cubicBezTo>
                  <a:pt x="20166" y="230"/>
                  <a:pt x="20599" y="15838"/>
                  <a:pt x="22335" y="23327"/>
                </a:cubicBezTo>
                <a:cubicBezTo>
                  <a:pt x="21306" y="24121"/>
                  <a:pt x="20262" y="24894"/>
                  <a:pt x="19204" y="25647"/>
                </a:cubicBezTo>
                <a:cubicBezTo>
                  <a:pt x="21630" y="18664"/>
                  <a:pt x="15086" y="4772"/>
                  <a:pt x="13785" y="2124"/>
                </a:cubicBezTo>
                <a:cubicBezTo>
                  <a:pt x="13764" y="2049"/>
                  <a:pt x="13744" y="1973"/>
                  <a:pt x="13723" y="1898"/>
                </a:cubicBezTo>
                <a:lnTo>
                  <a:pt x="13723" y="1898"/>
                </a:lnTo>
                <a:lnTo>
                  <a:pt x="13769" y="2092"/>
                </a:lnTo>
                <a:cubicBezTo>
                  <a:pt x="13638" y="1827"/>
                  <a:pt x="13564" y="1682"/>
                  <a:pt x="13564" y="1682"/>
                </a:cubicBezTo>
                <a:lnTo>
                  <a:pt x="13564" y="1682"/>
                </a:lnTo>
                <a:cubicBezTo>
                  <a:pt x="13565" y="1683"/>
                  <a:pt x="15293" y="16415"/>
                  <a:pt x="18897" y="25868"/>
                </a:cubicBezTo>
                <a:cubicBezTo>
                  <a:pt x="18395" y="26221"/>
                  <a:pt x="17890" y="26570"/>
                  <a:pt x="17382" y="26915"/>
                </a:cubicBezTo>
                <a:cubicBezTo>
                  <a:pt x="16778" y="27322"/>
                  <a:pt x="16164" y="27714"/>
                  <a:pt x="15546" y="28097"/>
                </a:cubicBezTo>
                <a:cubicBezTo>
                  <a:pt x="15560" y="27903"/>
                  <a:pt x="15572" y="27708"/>
                  <a:pt x="15583" y="27512"/>
                </a:cubicBezTo>
                <a:cubicBezTo>
                  <a:pt x="16189" y="16302"/>
                  <a:pt x="11443" y="4783"/>
                  <a:pt x="11442" y="4781"/>
                </a:cubicBezTo>
                <a:lnTo>
                  <a:pt x="11442" y="4781"/>
                </a:lnTo>
                <a:cubicBezTo>
                  <a:pt x="11442" y="4782"/>
                  <a:pt x="11473" y="4970"/>
                  <a:pt x="11521" y="5317"/>
                </a:cubicBezTo>
                <a:cubicBezTo>
                  <a:pt x="11530" y="5393"/>
                  <a:pt x="11540" y="5471"/>
                  <a:pt x="11550" y="5547"/>
                </a:cubicBezTo>
                <a:cubicBezTo>
                  <a:pt x="11733" y="6952"/>
                  <a:pt x="12074" y="10175"/>
                  <a:pt x="12001" y="14162"/>
                </a:cubicBezTo>
                <a:cubicBezTo>
                  <a:pt x="11908" y="19275"/>
                  <a:pt x="14003" y="25992"/>
                  <a:pt x="15307" y="28245"/>
                </a:cubicBezTo>
                <a:cubicBezTo>
                  <a:pt x="14595" y="28684"/>
                  <a:pt x="13879" y="29113"/>
                  <a:pt x="13160" y="29538"/>
                </a:cubicBezTo>
                <a:cubicBezTo>
                  <a:pt x="13374" y="26998"/>
                  <a:pt x="11560" y="18744"/>
                  <a:pt x="9704" y="15264"/>
                </a:cubicBezTo>
                <a:cubicBezTo>
                  <a:pt x="8186" y="12416"/>
                  <a:pt x="6747" y="8973"/>
                  <a:pt x="6111" y="7397"/>
                </a:cubicBezTo>
                <a:cubicBezTo>
                  <a:pt x="6060" y="7205"/>
                  <a:pt x="6007" y="7013"/>
                  <a:pt x="5957" y="6820"/>
                </a:cubicBezTo>
                <a:lnTo>
                  <a:pt x="5957" y="6820"/>
                </a:lnTo>
                <a:cubicBezTo>
                  <a:pt x="5987" y="6963"/>
                  <a:pt x="6020" y="7106"/>
                  <a:pt x="6051" y="7249"/>
                </a:cubicBezTo>
                <a:cubicBezTo>
                  <a:pt x="5870" y="6798"/>
                  <a:pt x="5766" y="6533"/>
                  <a:pt x="5766" y="6533"/>
                </a:cubicBezTo>
                <a:lnTo>
                  <a:pt x="5766" y="6533"/>
                </a:lnTo>
                <a:cubicBezTo>
                  <a:pt x="5767" y="6534"/>
                  <a:pt x="8059" y="22925"/>
                  <a:pt x="12782" y="29762"/>
                </a:cubicBezTo>
                <a:cubicBezTo>
                  <a:pt x="12260" y="30071"/>
                  <a:pt x="11739" y="30379"/>
                  <a:pt x="11218" y="30690"/>
                </a:cubicBezTo>
                <a:cubicBezTo>
                  <a:pt x="10930" y="30855"/>
                  <a:pt x="10639" y="31016"/>
                  <a:pt x="10349" y="31178"/>
                </a:cubicBezTo>
                <a:cubicBezTo>
                  <a:pt x="10224" y="30000"/>
                  <a:pt x="9534" y="26382"/>
                  <a:pt x="5756" y="20229"/>
                </a:cubicBezTo>
                <a:cubicBezTo>
                  <a:pt x="1060" y="12583"/>
                  <a:pt x="1345" y="10426"/>
                  <a:pt x="726" y="10125"/>
                </a:cubicBezTo>
                <a:lnTo>
                  <a:pt x="726" y="10125"/>
                </a:lnTo>
                <a:cubicBezTo>
                  <a:pt x="726" y="10125"/>
                  <a:pt x="0" y="14287"/>
                  <a:pt x="3773" y="21942"/>
                </a:cubicBezTo>
                <a:cubicBezTo>
                  <a:pt x="6799" y="28082"/>
                  <a:pt x="9218" y="30589"/>
                  <a:pt x="10057" y="31341"/>
                </a:cubicBezTo>
                <a:cubicBezTo>
                  <a:pt x="8342" y="32293"/>
                  <a:pt x="6596" y="33188"/>
                  <a:pt x="4809" y="34048"/>
                </a:cubicBezTo>
                <a:lnTo>
                  <a:pt x="4836" y="34126"/>
                </a:lnTo>
                <a:cubicBezTo>
                  <a:pt x="5998" y="33777"/>
                  <a:pt x="7179" y="33439"/>
                  <a:pt x="8293" y="32943"/>
                </a:cubicBezTo>
                <a:cubicBezTo>
                  <a:pt x="9379" y="32529"/>
                  <a:pt x="10407" y="31996"/>
                  <a:pt x="11447" y="31482"/>
                </a:cubicBezTo>
                <a:cubicBezTo>
                  <a:pt x="11380" y="31365"/>
                  <a:pt x="11314" y="31250"/>
                  <a:pt x="11252" y="31136"/>
                </a:cubicBezTo>
                <a:lnTo>
                  <a:pt x="11252" y="31136"/>
                </a:lnTo>
                <a:cubicBezTo>
                  <a:pt x="11255" y="31139"/>
                  <a:pt x="11421" y="31207"/>
                  <a:pt x="11712" y="31345"/>
                </a:cubicBezTo>
                <a:cubicBezTo>
                  <a:pt x="12615" y="30859"/>
                  <a:pt x="13494" y="30330"/>
                  <a:pt x="14355" y="29777"/>
                </a:cubicBezTo>
                <a:cubicBezTo>
                  <a:pt x="21724" y="37761"/>
                  <a:pt x="37676" y="41749"/>
                  <a:pt x="37676" y="41749"/>
                </a:cubicBezTo>
                <a:cubicBezTo>
                  <a:pt x="34428" y="40090"/>
                  <a:pt x="33492" y="38868"/>
                  <a:pt x="26985" y="34628"/>
                </a:cubicBezTo>
                <a:cubicBezTo>
                  <a:pt x="21640" y="31144"/>
                  <a:pt x="16372" y="29910"/>
                  <a:pt x="14662" y="29580"/>
                </a:cubicBezTo>
                <a:cubicBezTo>
                  <a:pt x="15498" y="29034"/>
                  <a:pt x="16320" y="28467"/>
                  <a:pt x="17133" y="27890"/>
                </a:cubicBezTo>
                <a:cubicBezTo>
                  <a:pt x="17180" y="27917"/>
                  <a:pt x="17227" y="27945"/>
                  <a:pt x="17274" y="27972"/>
                </a:cubicBezTo>
                <a:lnTo>
                  <a:pt x="17222" y="27958"/>
                </a:lnTo>
                <a:lnTo>
                  <a:pt x="17222" y="27958"/>
                </a:lnTo>
                <a:cubicBezTo>
                  <a:pt x="17241" y="27965"/>
                  <a:pt x="17262" y="27971"/>
                  <a:pt x="17281" y="27978"/>
                </a:cubicBezTo>
                <a:cubicBezTo>
                  <a:pt x="25762" y="32926"/>
                  <a:pt x="34059" y="33755"/>
                  <a:pt x="38664" y="33755"/>
                </a:cubicBezTo>
                <a:cubicBezTo>
                  <a:pt x="40980" y="33755"/>
                  <a:pt x="42361" y="33545"/>
                  <a:pt x="42362" y="33545"/>
                </a:cubicBezTo>
                <a:lnTo>
                  <a:pt x="42362" y="33545"/>
                </a:lnTo>
                <a:cubicBezTo>
                  <a:pt x="42302" y="33552"/>
                  <a:pt x="42237" y="33556"/>
                  <a:pt x="42167" y="33556"/>
                </a:cubicBezTo>
                <a:cubicBezTo>
                  <a:pt x="40626" y="33556"/>
                  <a:pt x="36684" y="31824"/>
                  <a:pt x="30630" y="29974"/>
                </a:cubicBezTo>
                <a:cubicBezTo>
                  <a:pt x="25311" y="28347"/>
                  <a:pt x="19176" y="27851"/>
                  <a:pt x="17353" y="27733"/>
                </a:cubicBezTo>
                <a:cubicBezTo>
                  <a:pt x="17487" y="27638"/>
                  <a:pt x="17621" y="27543"/>
                  <a:pt x="17753" y="27447"/>
                </a:cubicBezTo>
                <a:cubicBezTo>
                  <a:pt x="18530" y="26882"/>
                  <a:pt x="19299" y="26305"/>
                  <a:pt x="20057" y="25714"/>
                </a:cubicBezTo>
                <a:cubicBezTo>
                  <a:pt x="22232" y="26654"/>
                  <a:pt x="24866" y="26981"/>
                  <a:pt x="27463" y="26981"/>
                </a:cubicBezTo>
                <a:cubicBezTo>
                  <a:pt x="32320" y="26981"/>
                  <a:pt x="37052" y="25839"/>
                  <a:pt x="38431" y="25430"/>
                </a:cubicBezTo>
                <a:cubicBezTo>
                  <a:pt x="40577" y="24791"/>
                  <a:pt x="42243" y="22159"/>
                  <a:pt x="42243" y="22158"/>
                </a:cubicBezTo>
                <a:lnTo>
                  <a:pt x="42243" y="22158"/>
                </a:lnTo>
                <a:cubicBezTo>
                  <a:pt x="42243" y="22159"/>
                  <a:pt x="40599" y="24115"/>
                  <a:pt x="38594" y="24597"/>
                </a:cubicBezTo>
                <a:cubicBezTo>
                  <a:pt x="38486" y="24623"/>
                  <a:pt x="38378" y="24645"/>
                  <a:pt x="38269" y="24662"/>
                </a:cubicBezTo>
                <a:cubicBezTo>
                  <a:pt x="37032" y="24852"/>
                  <a:pt x="23684" y="24920"/>
                  <a:pt x="20456" y="25408"/>
                </a:cubicBezTo>
                <a:cubicBezTo>
                  <a:pt x="21292" y="24754"/>
                  <a:pt x="22118" y="24088"/>
                  <a:pt x="22932" y="23409"/>
                </a:cubicBezTo>
                <a:cubicBezTo>
                  <a:pt x="26207" y="23929"/>
                  <a:pt x="28973" y="24137"/>
                  <a:pt x="31301" y="24137"/>
                </a:cubicBezTo>
                <a:cubicBezTo>
                  <a:pt x="38496" y="24137"/>
                  <a:pt x="41511" y="22154"/>
                  <a:pt x="42474" y="21303"/>
                </a:cubicBezTo>
                <a:cubicBezTo>
                  <a:pt x="42737" y="21070"/>
                  <a:pt x="42846" y="20922"/>
                  <a:pt x="42846" y="20922"/>
                </a:cubicBezTo>
                <a:lnTo>
                  <a:pt x="42846" y="20922"/>
                </a:lnTo>
                <a:cubicBezTo>
                  <a:pt x="34020" y="21281"/>
                  <a:pt x="25279" y="22863"/>
                  <a:pt x="23149" y="23269"/>
                </a:cubicBezTo>
                <a:cubicBezTo>
                  <a:pt x="23131" y="23269"/>
                  <a:pt x="23115" y="23272"/>
                  <a:pt x="23098" y="23272"/>
                </a:cubicBezTo>
                <a:cubicBezTo>
                  <a:pt x="23227" y="23163"/>
                  <a:pt x="23358" y="23057"/>
                  <a:pt x="23488" y="22949"/>
                </a:cubicBezTo>
                <a:cubicBezTo>
                  <a:pt x="24575" y="22017"/>
                  <a:pt x="25643" y="21064"/>
                  <a:pt x="26691" y="20088"/>
                </a:cubicBezTo>
                <a:cubicBezTo>
                  <a:pt x="28043" y="20419"/>
                  <a:pt x="29282" y="20559"/>
                  <a:pt x="30410" y="20559"/>
                </a:cubicBezTo>
                <a:cubicBezTo>
                  <a:pt x="35452" y="20559"/>
                  <a:pt x="38288" y="17758"/>
                  <a:pt x="39220" y="16640"/>
                </a:cubicBezTo>
                <a:cubicBezTo>
                  <a:pt x="39249" y="16624"/>
                  <a:pt x="39278" y="16608"/>
                  <a:pt x="39308" y="16592"/>
                </a:cubicBezTo>
                <a:lnTo>
                  <a:pt x="39308" y="16592"/>
                </a:lnTo>
                <a:cubicBezTo>
                  <a:pt x="39282" y="16604"/>
                  <a:pt x="39256" y="16616"/>
                  <a:pt x="39230" y="16627"/>
                </a:cubicBezTo>
                <a:cubicBezTo>
                  <a:pt x="39455" y="16355"/>
                  <a:pt x="39567" y="16186"/>
                  <a:pt x="39567" y="16186"/>
                </a:cubicBezTo>
                <a:lnTo>
                  <a:pt x="39567" y="16186"/>
                </a:lnTo>
                <a:cubicBezTo>
                  <a:pt x="35998" y="17878"/>
                  <a:pt x="28385" y="19649"/>
                  <a:pt x="26847" y="19998"/>
                </a:cubicBezTo>
                <a:lnTo>
                  <a:pt x="26769" y="20016"/>
                </a:lnTo>
                <a:cubicBezTo>
                  <a:pt x="27324" y="19498"/>
                  <a:pt x="27872" y="18972"/>
                  <a:pt x="28413" y="18439"/>
                </a:cubicBezTo>
                <a:cubicBezTo>
                  <a:pt x="39709" y="15091"/>
                  <a:pt x="39813" y="10336"/>
                  <a:pt x="39350" y="10187"/>
                </a:cubicBezTo>
                <a:cubicBezTo>
                  <a:pt x="39346" y="10185"/>
                  <a:pt x="39341" y="10185"/>
                  <a:pt x="39336" y="10185"/>
                </a:cubicBezTo>
                <a:cubicBezTo>
                  <a:pt x="38756" y="10185"/>
                  <a:pt x="30027" y="17124"/>
                  <a:pt x="28566" y="18290"/>
                </a:cubicBezTo>
                <a:lnTo>
                  <a:pt x="28566" y="18290"/>
                </a:lnTo>
                <a:cubicBezTo>
                  <a:pt x="28657" y="18199"/>
                  <a:pt x="28751" y="18110"/>
                  <a:pt x="28842" y="18018"/>
                </a:cubicBezTo>
                <a:lnTo>
                  <a:pt x="28785" y="17960"/>
                </a:lnTo>
                <a:cubicBezTo>
                  <a:pt x="28775" y="17970"/>
                  <a:pt x="28765" y="17978"/>
                  <a:pt x="28754" y="17988"/>
                </a:cubicBezTo>
                <a:cubicBezTo>
                  <a:pt x="29796" y="16795"/>
                  <a:pt x="31917" y="13901"/>
                  <a:pt x="33031" y="9082"/>
                </a:cubicBezTo>
                <a:cubicBezTo>
                  <a:pt x="33297" y="7925"/>
                  <a:pt x="33431" y="6739"/>
                  <a:pt x="33379" y="5554"/>
                </a:cubicBezTo>
                <a:cubicBezTo>
                  <a:pt x="33329" y="4439"/>
                  <a:pt x="33123" y="3172"/>
                  <a:pt x="32501" y="2563"/>
                </a:cubicBezTo>
                <a:cubicBezTo>
                  <a:pt x="32501" y="2563"/>
                  <a:pt x="30105" y="14315"/>
                  <a:pt x="28218" y="18469"/>
                </a:cubicBezTo>
                <a:cubicBezTo>
                  <a:pt x="27420" y="19185"/>
                  <a:pt x="26609" y="19886"/>
                  <a:pt x="25785" y="20572"/>
                </a:cubicBezTo>
                <a:cubicBezTo>
                  <a:pt x="26688" y="19087"/>
                  <a:pt x="28348" y="14343"/>
                  <a:pt x="273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title" idx="2"/>
          </p:nvPr>
        </p:nvSpPr>
        <p:spPr>
          <a:xfrm>
            <a:off x="1139325" y="2574750"/>
            <a:ext cx="13455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ubTitle" idx="1"/>
          </p:nvPr>
        </p:nvSpPr>
        <p:spPr>
          <a:xfrm>
            <a:off x="951825" y="3045150"/>
            <a:ext cx="17205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title" idx="3"/>
          </p:nvPr>
        </p:nvSpPr>
        <p:spPr>
          <a:xfrm>
            <a:off x="2979275" y="2574750"/>
            <a:ext cx="13455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ubTitle" idx="4"/>
          </p:nvPr>
        </p:nvSpPr>
        <p:spPr>
          <a:xfrm>
            <a:off x="2791775" y="3045150"/>
            <a:ext cx="17205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title" idx="5"/>
          </p:nvPr>
        </p:nvSpPr>
        <p:spPr>
          <a:xfrm>
            <a:off x="4819225" y="2574750"/>
            <a:ext cx="13455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6"/>
          </p:nvPr>
        </p:nvSpPr>
        <p:spPr>
          <a:xfrm>
            <a:off x="4631726" y="3045150"/>
            <a:ext cx="17205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title" idx="7"/>
          </p:nvPr>
        </p:nvSpPr>
        <p:spPr>
          <a:xfrm>
            <a:off x="6612225" y="2574750"/>
            <a:ext cx="1439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8"/>
          </p:nvPr>
        </p:nvSpPr>
        <p:spPr>
          <a:xfrm>
            <a:off x="6471679" y="3045150"/>
            <a:ext cx="17205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title" idx="9" hasCustomPrompt="1"/>
          </p:nvPr>
        </p:nvSpPr>
        <p:spPr>
          <a:xfrm>
            <a:off x="1251225" y="1912663"/>
            <a:ext cx="1121700" cy="68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00" name="Google Shape;100;p14"/>
          <p:cNvSpPr txBox="1">
            <a:spLocks noGrp="1"/>
          </p:cNvSpPr>
          <p:nvPr>
            <p:ph type="title" idx="13" hasCustomPrompt="1"/>
          </p:nvPr>
        </p:nvSpPr>
        <p:spPr>
          <a:xfrm>
            <a:off x="3091175" y="1912663"/>
            <a:ext cx="1121700" cy="68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01" name="Google Shape;101;p14"/>
          <p:cNvSpPr txBox="1">
            <a:spLocks noGrp="1"/>
          </p:cNvSpPr>
          <p:nvPr>
            <p:ph type="title" idx="14" hasCustomPrompt="1"/>
          </p:nvPr>
        </p:nvSpPr>
        <p:spPr>
          <a:xfrm>
            <a:off x="4928904" y="1912663"/>
            <a:ext cx="1121700" cy="68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02" name="Google Shape;102;p14"/>
          <p:cNvSpPr txBox="1">
            <a:spLocks noGrp="1"/>
          </p:cNvSpPr>
          <p:nvPr>
            <p:ph type="title" idx="15" hasCustomPrompt="1"/>
          </p:nvPr>
        </p:nvSpPr>
        <p:spPr>
          <a:xfrm>
            <a:off x="6771075" y="1912663"/>
            <a:ext cx="1121700" cy="68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03" name="Google Shape;103;p14"/>
          <p:cNvSpPr/>
          <p:nvPr/>
        </p:nvSpPr>
        <p:spPr>
          <a:xfrm rot="10800000">
            <a:off x="-743931" y="3730983"/>
            <a:ext cx="10397952" cy="2040488"/>
          </a:xfrm>
          <a:custGeom>
            <a:avLst/>
            <a:gdLst/>
            <a:ahLst/>
            <a:cxnLst/>
            <a:rect l="l" t="t" r="r" b="b"/>
            <a:pathLst>
              <a:path w="215390" h="42268" extrusionOk="0">
                <a:moveTo>
                  <a:pt x="147821" y="9899"/>
                </a:moveTo>
                <a:cubicBezTo>
                  <a:pt x="148114" y="9899"/>
                  <a:pt x="148405" y="9902"/>
                  <a:pt x="148680" y="9995"/>
                </a:cubicBezTo>
                <a:cubicBezTo>
                  <a:pt x="148715" y="10007"/>
                  <a:pt x="148748" y="10023"/>
                  <a:pt x="148783" y="10038"/>
                </a:cubicBezTo>
                <a:cubicBezTo>
                  <a:pt x="148441" y="9986"/>
                  <a:pt x="148100" y="9939"/>
                  <a:pt x="147763" y="9899"/>
                </a:cubicBezTo>
                <a:cubicBezTo>
                  <a:pt x="147782" y="9899"/>
                  <a:pt x="147802" y="9899"/>
                  <a:pt x="147821" y="9899"/>
                </a:cubicBezTo>
                <a:close/>
                <a:moveTo>
                  <a:pt x="142114" y="8980"/>
                </a:moveTo>
                <a:cubicBezTo>
                  <a:pt x="142749" y="8980"/>
                  <a:pt x="143433" y="9249"/>
                  <a:pt x="144077" y="9388"/>
                </a:cubicBezTo>
                <a:cubicBezTo>
                  <a:pt x="144409" y="9460"/>
                  <a:pt x="144736" y="9496"/>
                  <a:pt x="145062" y="9496"/>
                </a:cubicBezTo>
                <a:cubicBezTo>
                  <a:pt x="145419" y="9496"/>
                  <a:pt x="145774" y="9453"/>
                  <a:pt x="146133" y="9365"/>
                </a:cubicBezTo>
                <a:cubicBezTo>
                  <a:pt x="146350" y="9571"/>
                  <a:pt x="146611" y="9722"/>
                  <a:pt x="146896" y="9807"/>
                </a:cubicBezTo>
                <a:cubicBezTo>
                  <a:pt x="145896" y="9716"/>
                  <a:pt x="144926" y="9676"/>
                  <a:pt x="143990" y="9676"/>
                </a:cubicBezTo>
                <a:cubicBezTo>
                  <a:pt x="141989" y="9676"/>
                  <a:pt x="140147" y="9862"/>
                  <a:pt x="138516" y="10139"/>
                </a:cubicBezTo>
                <a:cubicBezTo>
                  <a:pt x="138896" y="9951"/>
                  <a:pt x="139277" y="9765"/>
                  <a:pt x="139659" y="9582"/>
                </a:cubicBezTo>
                <a:cubicBezTo>
                  <a:pt x="139765" y="9532"/>
                  <a:pt x="139876" y="9481"/>
                  <a:pt x="139991" y="9481"/>
                </a:cubicBezTo>
                <a:cubicBezTo>
                  <a:pt x="139998" y="9481"/>
                  <a:pt x="140005" y="9481"/>
                  <a:pt x="140012" y="9481"/>
                </a:cubicBezTo>
                <a:cubicBezTo>
                  <a:pt x="140141" y="9488"/>
                  <a:pt x="140256" y="9561"/>
                  <a:pt x="140384" y="9583"/>
                </a:cubicBezTo>
                <a:cubicBezTo>
                  <a:pt x="140413" y="9588"/>
                  <a:pt x="140441" y="9590"/>
                  <a:pt x="140470" y="9590"/>
                </a:cubicBezTo>
                <a:cubicBezTo>
                  <a:pt x="140764" y="9590"/>
                  <a:pt x="141017" y="9339"/>
                  <a:pt x="141284" y="9186"/>
                </a:cubicBezTo>
                <a:cubicBezTo>
                  <a:pt x="141544" y="9036"/>
                  <a:pt x="141824" y="8980"/>
                  <a:pt x="142114" y="8980"/>
                </a:cubicBezTo>
                <a:close/>
                <a:moveTo>
                  <a:pt x="135755" y="10734"/>
                </a:moveTo>
                <a:lnTo>
                  <a:pt x="135755" y="10734"/>
                </a:lnTo>
                <a:cubicBezTo>
                  <a:pt x="135529" y="10793"/>
                  <a:pt x="135310" y="10853"/>
                  <a:pt x="135098" y="10912"/>
                </a:cubicBezTo>
                <a:cubicBezTo>
                  <a:pt x="135311" y="10834"/>
                  <a:pt x="135531" y="10774"/>
                  <a:pt x="135755" y="10734"/>
                </a:cubicBezTo>
                <a:close/>
                <a:moveTo>
                  <a:pt x="75256" y="10492"/>
                </a:moveTo>
                <a:lnTo>
                  <a:pt x="75998" y="10768"/>
                </a:lnTo>
                <a:cubicBezTo>
                  <a:pt x="75944" y="10845"/>
                  <a:pt x="75892" y="10921"/>
                  <a:pt x="75840" y="10997"/>
                </a:cubicBezTo>
                <a:cubicBezTo>
                  <a:pt x="75653" y="10831"/>
                  <a:pt x="75459" y="10662"/>
                  <a:pt x="75256" y="10492"/>
                </a:cubicBezTo>
                <a:close/>
                <a:moveTo>
                  <a:pt x="125815" y="10343"/>
                </a:moveTo>
                <a:cubicBezTo>
                  <a:pt x="125967" y="10343"/>
                  <a:pt x="126113" y="10374"/>
                  <a:pt x="126238" y="10457"/>
                </a:cubicBezTo>
                <a:cubicBezTo>
                  <a:pt x="124466" y="11058"/>
                  <a:pt x="122752" y="11708"/>
                  <a:pt x="121187" y="12402"/>
                </a:cubicBezTo>
                <a:cubicBezTo>
                  <a:pt x="120863" y="11990"/>
                  <a:pt x="120542" y="11576"/>
                  <a:pt x="120225" y="11158"/>
                </a:cubicBezTo>
                <a:lnTo>
                  <a:pt x="120225" y="11158"/>
                </a:lnTo>
                <a:cubicBezTo>
                  <a:pt x="120611" y="11185"/>
                  <a:pt x="121001" y="11202"/>
                  <a:pt x="121390" y="11202"/>
                </a:cubicBezTo>
                <a:cubicBezTo>
                  <a:pt x="122350" y="11202"/>
                  <a:pt x="123305" y="11100"/>
                  <a:pt x="124185" y="10803"/>
                </a:cubicBezTo>
                <a:lnTo>
                  <a:pt x="125133" y="10484"/>
                </a:lnTo>
                <a:cubicBezTo>
                  <a:pt x="125349" y="10411"/>
                  <a:pt x="125590" y="10343"/>
                  <a:pt x="125815" y="10343"/>
                </a:cubicBezTo>
                <a:close/>
                <a:moveTo>
                  <a:pt x="82359" y="8503"/>
                </a:moveTo>
                <a:lnTo>
                  <a:pt x="82359" y="8503"/>
                </a:lnTo>
                <a:cubicBezTo>
                  <a:pt x="80297" y="10067"/>
                  <a:pt x="78548" y="11752"/>
                  <a:pt x="77704" y="12837"/>
                </a:cubicBezTo>
                <a:cubicBezTo>
                  <a:pt x="77337" y="12431"/>
                  <a:pt x="76916" y="11997"/>
                  <a:pt x="76434" y="11541"/>
                </a:cubicBezTo>
                <a:cubicBezTo>
                  <a:pt x="76677" y="11418"/>
                  <a:pt x="76945" y="11268"/>
                  <a:pt x="77231" y="11098"/>
                </a:cubicBezTo>
                <a:cubicBezTo>
                  <a:pt x="77240" y="11098"/>
                  <a:pt x="77248" y="11099"/>
                  <a:pt x="77256" y="11099"/>
                </a:cubicBezTo>
                <a:cubicBezTo>
                  <a:pt x="77258" y="11099"/>
                  <a:pt x="77260" y="11099"/>
                  <a:pt x="77262" y="11099"/>
                </a:cubicBezTo>
                <a:cubicBezTo>
                  <a:pt x="77971" y="11095"/>
                  <a:pt x="78567" y="10604"/>
                  <a:pt x="79131" y="10176"/>
                </a:cubicBezTo>
                <a:cubicBezTo>
                  <a:pt x="80106" y="9441"/>
                  <a:pt x="81197" y="8875"/>
                  <a:pt x="82359" y="8503"/>
                </a:cubicBezTo>
                <a:close/>
                <a:moveTo>
                  <a:pt x="15305" y="12475"/>
                </a:moveTo>
                <a:lnTo>
                  <a:pt x="15305" y="12784"/>
                </a:lnTo>
                <a:lnTo>
                  <a:pt x="14592" y="13190"/>
                </a:lnTo>
                <a:cubicBezTo>
                  <a:pt x="14843" y="12966"/>
                  <a:pt x="15081" y="12727"/>
                  <a:pt x="15305" y="12475"/>
                </a:cubicBezTo>
                <a:close/>
                <a:moveTo>
                  <a:pt x="15305" y="13064"/>
                </a:moveTo>
                <a:lnTo>
                  <a:pt x="15305" y="13376"/>
                </a:lnTo>
                <a:cubicBezTo>
                  <a:pt x="15236" y="13312"/>
                  <a:pt x="15167" y="13246"/>
                  <a:pt x="15098" y="13181"/>
                </a:cubicBezTo>
                <a:cubicBezTo>
                  <a:pt x="15061" y="13200"/>
                  <a:pt x="15024" y="13215"/>
                  <a:pt x="14984" y="13227"/>
                </a:cubicBezTo>
                <a:cubicBezTo>
                  <a:pt x="15091" y="13173"/>
                  <a:pt x="15197" y="13118"/>
                  <a:pt x="15305" y="13064"/>
                </a:cubicBezTo>
                <a:close/>
                <a:moveTo>
                  <a:pt x="72441" y="10982"/>
                </a:moveTo>
                <a:cubicBezTo>
                  <a:pt x="72768" y="11170"/>
                  <a:pt x="73081" y="11353"/>
                  <a:pt x="73380" y="11531"/>
                </a:cubicBezTo>
                <a:cubicBezTo>
                  <a:pt x="72855" y="12318"/>
                  <a:pt x="72365" y="13215"/>
                  <a:pt x="71912" y="14173"/>
                </a:cubicBezTo>
                <a:cubicBezTo>
                  <a:pt x="71324" y="13540"/>
                  <a:pt x="70711" y="12899"/>
                  <a:pt x="70083" y="12268"/>
                </a:cubicBezTo>
                <a:cubicBezTo>
                  <a:pt x="70471" y="12115"/>
                  <a:pt x="70904" y="12056"/>
                  <a:pt x="71280" y="11867"/>
                </a:cubicBezTo>
                <a:cubicBezTo>
                  <a:pt x="71670" y="11669"/>
                  <a:pt x="71975" y="11341"/>
                  <a:pt x="72323" y="11074"/>
                </a:cubicBezTo>
                <a:cubicBezTo>
                  <a:pt x="72361" y="11045"/>
                  <a:pt x="72400" y="11014"/>
                  <a:pt x="72441" y="10982"/>
                </a:cubicBezTo>
                <a:close/>
                <a:moveTo>
                  <a:pt x="84884" y="9551"/>
                </a:moveTo>
                <a:lnTo>
                  <a:pt x="85590" y="10224"/>
                </a:lnTo>
                <a:cubicBezTo>
                  <a:pt x="85678" y="10307"/>
                  <a:pt x="85767" y="10391"/>
                  <a:pt x="85860" y="10471"/>
                </a:cubicBezTo>
                <a:cubicBezTo>
                  <a:pt x="83998" y="11948"/>
                  <a:pt x="82192" y="13505"/>
                  <a:pt x="80679" y="15038"/>
                </a:cubicBezTo>
                <a:cubicBezTo>
                  <a:pt x="80223" y="14770"/>
                  <a:pt x="79768" y="14500"/>
                  <a:pt x="79316" y="14224"/>
                </a:cubicBezTo>
                <a:cubicBezTo>
                  <a:pt x="79003" y="14032"/>
                  <a:pt x="78693" y="13835"/>
                  <a:pt x="78386" y="13636"/>
                </a:cubicBezTo>
                <a:cubicBezTo>
                  <a:pt x="78252" y="13470"/>
                  <a:pt x="78108" y="13298"/>
                  <a:pt x="77955" y="13121"/>
                </a:cubicBezTo>
                <a:cubicBezTo>
                  <a:pt x="78038" y="13089"/>
                  <a:pt x="78121" y="13059"/>
                  <a:pt x="78202" y="13025"/>
                </a:cubicBezTo>
                <a:cubicBezTo>
                  <a:pt x="80581" y="12093"/>
                  <a:pt x="82842" y="10860"/>
                  <a:pt x="84884" y="9551"/>
                </a:cubicBezTo>
                <a:close/>
                <a:moveTo>
                  <a:pt x="40109" y="14742"/>
                </a:moveTo>
                <a:lnTo>
                  <a:pt x="40109" y="14742"/>
                </a:lnTo>
                <a:cubicBezTo>
                  <a:pt x="40206" y="14797"/>
                  <a:pt x="40301" y="14855"/>
                  <a:pt x="40395" y="14915"/>
                </a:cubicBezTo>
                <a:cubicBezTo>
                  <a:pt x="40320" y="14962"/>
                  <a:pt x="40247" y="15006"/>
                  <a:pt x="40177" y="15050"/>
                </a:cubicBezTo>
                <a:cubicBezTo>
                  <a:pt x="40154" y="14947"/>
                  <a:pt x="40132" y="14845"/>
                  <a:pt x="40109" y="14742"/>
                </a:cubicBezTo>
                <a:close/>
                <a:moveTo>
                  <a:pt x="147148" y="15060"/>
                </a:moveTo>
                <a:lnTo>
                  <a:pt x="147147" y="15061"/>
                </a:lnTo>
                <a:lnTo>
                  <a:pt x="147142" y="15064"/>
                </a:lnTo>
                <a:lnTo>
                  <a:pt x="147148" y="15060"/>
                </a:lnTo>
                <a:close/>
                <a:moveTo>
                  <a:pt x="14296" y="11313"/>
                </a:moveTo>
                <a:cubicBezTo>
                  <a:pt x="14038" y="12052"/>
                  <a:pt x="13884" y="12820"/>
                  <a:pt x="13864" y="13606"/>
                </a:cubicBezTo>
                <a:lnTo>
                  <a:pt x="11773" y="14798"/>
                </a:lnTo>
                <a:cubicBezTo>
                  <a:pt x="11569" y="14915"/>
                  <a:pt x="11365" y="15031"/>
                  <a:pt x="11160" y="15147"/>
                </a:cubicBezTo>
                <a:lnTo>
                  <a:pt x="11160" y="15147"/>
                </a:lnTo>
                <a:cubicBezTo>
                  <a:pt x="11812" y="14775"/>
                  <a:pt x="12293" y="14155"/>
                  <a:pt x="12740" y="13546"/>
                </a:cubicBezTo>
                <a:cubicBezTo>
                  <a:pt x="13277" y="12814"/>
                  <a:pt x="13795" y="12070"/>
                  <a:pt x="14296" y="11313"/>
                </a:cubicBezTo>
                <a:close/>
                <a:moveTo>
                  <a:pt x="38180" y="14135"/>
                </a:moveTo>
                <a:cubicBezTo>
                  <a:pt x="38654" y="14183"/>
                  <a:pt x="39119" y="14299"/>
                  <a:pt x="39559" y="14480"/>
                </a:cubicBezTo>
                <a:cubicBezTo>
                  <a:pt x="39632" y="14755"/>
                  <a:pt x="39704" y="15030"/>
                  <a:pt x="39775" y="15306"/>
                </a:cubicBezTo>
                <a:cubicBezTo>
                  <a:pt x="39538" y="15458"/>
                  <a:pt x="39345" y="15588"/>
                  <a:pt x="39200" y="15691"/>
                </a:cubicBezTo>
                <a:cubicBezTo>
                  <a:pt x="38733" y="15367"/>
                  <a:pt x="38261" y="15051"/>
                  <a:pt x="37784" y="14743"/>
                </a:cubicBezTo>
                <a:cubicBezTo>
                  <a:pt x="37924" y="14540"/>
                  <a:pt x="38056" y="14338"/>
                  <a:pt x="38181" y="14136"/>
                </a:cubicBezTo>
                <a:lnTo>
                  <a:pt x="38180" y="14135"/>
                </a:lnTo>
                <a:close/>
                <a:moveTo>
                  <a:pt x="149692" y="10586"/>
                </a:moveTo>
                <a:cubicBezTo>
                  <a:pt x="149777" y="10636"/>
                  <a:pt x="149862" y="10687"/>
                  <a:pt x="149948" y="10738"/>
                </a:cubicBezTo>
                <a:lnTo>
                  <a:pt x="149926" y="10767"/>
                </a:lnTo>
                <a:cubicBezTo>
                  <a:pt x="149511" y="11363"/>
                  <a:pt x="149105" y="11966"/>
                  <a:pt x="148709" y="12574"/>
                </a:cubicBezTo>
                <a:cubicBezTo>
                  <a:pt x="148489" y="12558"/>
                  <a:pt x="148267" y="12550"/>
                  <a:pt x="148042" y="12550"/>
                </a:cubicBezTo>
                <a:cubicBezTo>
                  <a:pt x="147650" y="12550"/>
                  <a:pt x="147251" y="12574"/>
                  <a:pt x="146849" y="12617"/>
                </a:cubicBezTo>
                <a:cubicBezTo>
                  <a:pt x="147337" y="12417"/>
                  <a:pt x="147604" y="12296"/>
                  <a:pt x="147604" y="12296"/>
                </a:cubicBezTo>
                <a:lnTo>
                  <a:pt x="147604" y="12296"/>
                </a:lnTo>
                <a:cubicBezTo>
                  <a:pt x="147603" y="12296"/>
                  <a:pt x="131588" y="13601"/>
                  <a:pt x="123987" y="15796"/>
                </a:cubicBezTo>
                <a:cubicBezTo>
                  <a:pt x="123115" y="14783"/>
                  <a:pt x="122263" y="13752"/>
                  <a:pt x="121432" y="12706"/>
                </a:cubicBezTo>
                <a:lnTo>
                  <a:pt x="121432" y="12706"/>
                </a:lnTo>
                <a:cubicBezTo>
                  <a:pt x="122323" y="12963"/>
                  <a:pt x="123312" y="13077"/>
                  <a:pt x="124366" y="13077"/>
                </a:cubicBezTo>
                <a:cubicBezTo>
                  <a:pt x="127144" y="13077"/>
                  <a:pt x="130377" y="12284"/>
                  <a:pt x="133475" y="11215"/>
                </a:cubicBezTo>
                <a:cubicBezTo>
                  <a:pt x="133540" y="11271"/>
                  <a:pt x="133613" y="11316"/>
                  <a:pt x="133690" y="11347"/>
                </a:cubicBezTo>
                <a:cubicBezTo>
                  <a:pt x="131880" y="11955"/>
                  <a:pt x="130848" y="12497"/>
                  <a:pt x="130848" y="12497"/>
                </a:cubicBezTo>
                <a:cubicBezTo>
                  <a:pt x="131388" y="12233"/>
                  <a:pt x="132697" y="12216"/>
                  <a:pt x="134650" y="12216"/>
                </a:cubicBezTo>
                <a:cubicBezTo>
                  <a:pt x="134945" y="12216"/>
                  <a:pt x="135255" y="12216"/>
                  <a:pt x="135579" y="12216"/>
                </a:cubicBezTo>
                <a:cubicBezTo>
                  <a:pt x="136871" y="12216"/>
                  <a:pt x="138390" y="12210"/>
                  <a:pt x="140107" y="12147"/>
                </a:cubicBezTo>
                <a:cubicBezTo>
                  <a:pt x="143918" y="12008"/>
                  <a:pt x="147978" y="11038"/>
                  <a:pt x="149692" y="10586"/>
                </a:cubicBezTo>
                <a:close/>
                <a:moveTo>
                  <a:pt x="39832" y="15537"/>
                </a:moveTo>
                <a:cubicBezTo>
                  <a:pt x="39874" y="15703"/>
                  <a:pt x="39917" y="15869"/>
                  <a:pt x="39958" y="16034"/>
                </a:cubicBezTo>
                <a:cubicBezTo>
                  <a:pt x="39917" y="16068"/>
                  <a:pt x="39874" y="16102"/>
                  <a:pt x="39833" y="16135"/>
                </a:cubicBezTo>
                <a:cubicBezTo>
                  <a:pt x="39641" y="15999"/>
                  <a:pt x="39448" y="15863"/>
                  <a:pt x="39255" y="15729"/>
                </a:cubicBezTo>
                <a:cubicBezTo>
                  <a:pt x="39444" y="15654"/>
                  <a:pt x="39636" y="15590"/>
                  <a:pt x="39832" y="15537"/>
                </a:cubicBezTo>
                <a:close/>
                <a:moveTo>
                  <a:pt x="40001" y="16211"/>
                </a:moveTo>
                <a:cubicBezTo>
                  <a:pt x="40006" y="16229"/>
                  <a:pt x="40010" y="16247"/>
                  <a:pt x="40016" y="16266"/>
                </a:cubicBezTo>
                <a:lnTo>
                  <a:pt x="39987" y="16243"/>
                </a:lnTo>
                <a:cubicBezTo>
                  <a:pt x="39991" y="16234"/>
                  <a:pt x="39997" y="16222"/>
                  <a:pt x="40001" y="16211"/>
                </a:cubicBezTo>
                <a:close/>
                <a:moveTo>
                  <a:pt x="40491" y="16514"/>
                </a:moveTo>
                <a:lnTo>
                  <a:pt x="40498" y="16521"/>
                </a:lnTo>
                <a:lnTo>
                  <a:pt x="40498" y="16521"/>
                </a:lnTo>
                <a:lnTo>
                  <a:pt x="40491" y="16518"/>
                </a:lnTo>
                <a:lnTo>
                  <a:pt x="40491" y="16514"/>
                </a:lnTo>
                <a:close/>
                <a:moveTo>
                  <a:pt x="12416" y="11253"/>
                </a:moveTo>
                <a:lnTo>
                  <a:pt x="12416" y="11253"/>
                </a:lnTo>
                <a:cubicBezTo>
                  <a:pt x="11863" y="12550"/>
                  <a:pt x="11336" y="13861"/>
                  <a:pt x="11003" y="15231"/>
                </a:cubicBezTo>
                <a:cubicBezTo>
                  <a:pt x="11052" y="15207"/>
                  <a:pt x="11100" y="15181"/>
                  <a:pt x="11147" y="15155"/>
                </a:cubicBezTo>
                <a:lnTo>
                  <a:pt x="11147" y="15155"/>
                </a:lnTo>
                <a:cubicBezTo>
                  <a:pt x="10338" y="15613"/>
                  <a:pt x="9525" y="16068"/>
                  <a:pt x="8727" y="16548"/>
                </a:cubicBezTo>
                <a:cubicBezTo>
                  <a:pt x="9000" y="16302"/>
                  <a:pt x="9204" y="15940"/>
                  <a:pt x="9393" y="15613"/>
                </a:cubicBezTo>
                <a:cubicBezTo>
                  <a:pt x="10218" y="14179"/>
                  <a:pt x="11361" y="12952"/>
                  <a:pt x="12239" y="11550"/>
                </a:cubicBezTo>
                <a:cubicBezTo>
                  <a:pt x="12300" y="11453"/>
                  <a:pt x="12360" y="11353"/>
                  <a:pt x="12416" y="11253"/>
                </a:cubicBezTo>
                <a:close/>
                <a:moveTo>
                  <a:pt x="124076" y="16565"/>
                </a:moveTo>
                <a:lnTo>
                  <a:pt x="124078" y="16567"/>
                </a:lnTo>
                <a:lnTo>
                  <a:pt x="124078" y="16574"/>
                </a:lnTo>
                <a:lnTo>
                  <a:pt x="124076" y="16565"/>
                </a:lnTo>
                <a:close/>
                <a:moveTo>
                  <a:pt x="40494" y="16529"/>
                </a:moveTo>
                <a:lnTo>
                  <a:pt x="40494" y="16529"/>
                </a:lnTo>
                <a:cubicBezTo>
                  <a:pt x="40507" y="16540"/>
                  <a:pt x="40519" y="16551"/>
                  <a:pt x="40531" y="16561"/>
                </a:cubicBezTo>
                <a:cubicBezTo>
                  <a:pt x="40586" y="16625"/>
                  <a:pt x="40650" y="16699"/>
                  <a:pt x="40719" y="16779"/>
                </a:cubicBezTo>
                <a:cubicBezTo>
                  <a:pt x="40651" y="16729"/>
                  <a:pt x="40583" y="16680"/>
                  <a:pt x="40515" y="16631"/>
                </a:cubicBezTo>
                <a:cubicBezTo>
                  <a:pt x="40508" y="16596"/>
                  <a:pt x="40501" y="16563"/>
                  <a:pt x="40494" y="16529"/>
                </a:cubicBezTo>
                <a:close/>
                <a:moveTo>
                  <a:pt x="88471" y="11515"/>
                </a:moveTo>
                <a:cubicBezTo>
                  <a:pt x="88965" y="11987"/>
                  <a:pt x="89422" y="12554"/>
                  <a:pt x="90077" y="12575"/>
                </a:cubicBezTo>
                <a:cubicBezTo>
                  <a:pt x="90090" y="12576"/>
                  <a:pt x="90103" y="12576"/>
                  <a:pt x="90116" y="12576"/>
                </a:cubicBezTo>
                <a:cubicBezTo>
                  <a:pt x="90227" y="12576"/>
                  <a:pt x="90337" y="12564"/>
                  <a:pt x="90447" y="12564"/>
                </a:cubicBezTo>
                <a:cubicBezTo>
                  <a:pt x="90476" y="12564"/>
                  <a:pt x="90504" y="12564"/>
                  <a:pt x="90532" y="12567"/>
                </a:cubicBezTo>
                <a:cubicBezTo>
                  <a:pt x="88033" y="14007"/>
                  <a:pt x="85608" y="15517"/>
                  <a:pt x="83903" y="16828"/>
                </a:cubicBezTo>
                <a:cubicBezTo>
                  <a:pt x="82912" y="16304"/>
                  <a:pt x="81932" y="15761"/>
                  <a:pt x="80963" y="15201"/>
                </a:cubicBezTo>
                <a:cubicBezTo>
                  <a:pt x="83317" y="14980"/>
                  <a:pt x="85975" y="13451"/>
                  <a:pt x="88471" y="11515"/>
                </a:cubicBezTo>
                <a:close/>
                <a:moveTo>
                  <a:pt x="57300" y="16001"/>
                </a:moveTo>
                <a:cubicBezTo>
                  <a:pt x="57385" y="16007"/>
                  <a:pt x="57469" y="16008"/>
                  <a:pt x="57554" y="16008"/>
                </a:cubicBezTo>
                <a:cubicBezTo>
                  <a:pt x="57543" y="16033"/>
                  <a:pt x="57533" y="16060"/>
                  <a:pt x="57523" y="16085"/>
                </a:cubicBezTo>
                <a:cubicBezTo>
                  <a:pt x="57403" y="16407"/>
                  <a:pt x="57284" y="16730"/>
                  <a:pt x="57167" y="17053"/>
                </a:cubicBezTo>
                <a:cubicBezTo>
                  <a:pt x="56966" y="16906"/>
                  <a:pt x="56758" y="16757"/>
                  <a:pt x="56541" y="16604"/>
                </a:cubicBezTo>
                <a:cubicBezTo>
                  <a:pt x="56829" y="16372"/>
                  <a:pt x="57078" y="16169"/>
                  <a:pt x="57283" y="16001"/>
                </a:cubicBezTo>
                <a:close/>
                <a:moveTo>
                  <a:pt x="73799" y="11785"/>
                </a:moveTo>
                <a:cubicBezTo>
                  <a:pt x="74600" y="12271"/>
                  <a:pt x="75288" y="12717"/>
                  <a:pt x="75885" y="13123"/>
                </a:cubicBezTo>
                <a:cubicBezTo>
                  <a:pt x="75360" y="14428"/>
                  <a:pt x="74972" y="15846"/>
                  <a:pt x="74691" y="17316"/>
                </a:cubicBezTo>
                <a:cubicBezTo>
                  <a:pt x="74262" y="16810"/>
                  <a:pt x="73798" y="16271"/>
                  <a:pt x="73306" y="15715"/>
                </a:cubicBezTo>
                <a:cubicBezTo>
                  <a:pt x="73655" y="14006"/>
                  <a:pt x="73766" y="12619"/>
                  <a:pt x="73799" y="11785"/>
                </a:cubicBezTo>
                <a:close/>
                <a:moveTo>
                  <a:pt x="84209" y="17401"/>
                </a:moveTo>
                <a:lnTo>
                  <a:pt x="84211" y="17402"/>
                </a:lnTo>
                <a:lnTo>
                  <a:pt x="84214" y="17408"/>
                </a:lnTo>
                <a:lnTo>
                  <a:pt x="84214" y="17408"/>
                </a:lnTo>
                <a:lnTo>
                  <a:pt x="84209" y="17401"/>
                </a:lnTo>
                <a:close/>
                <a:moveTo>
                  <a:pt x="32504" y="16403"/>
                </a:moveTo>
                <a:cubicBezTo>
                  <a:pt x="32556" y="16403"/>
                  <a:pt x="32605" y="16405"/>
                  <a:pt x="32654" y="16407"/>
                </a:cubicBezTo>
                <a:cubicBezTo>
                  <a:pt x="32137" y="16806"/>
                  <a:pt x="31623" y="17209"/>
                  <a:pt x="31116" y="17615"/>
                </a:cubicBezTo>
                <a:lnTo>
                  <a:pt x="30425" y="16851"/>
                </a:lnTo>
                <a:cubicBezTo>
                  <a:pt x="31099" y="16646"/>
                  <a:pt x="31763" y="16403"/>
                  <a:pt x="32504" y="16403"/>
                </a:cubicBezTo>
                <a:close/>
                <a:moveTo>
                  <a:pt x="47657" y="17807"/>
                </a:moveTo>
                <a:cubicBezTo>
                  <a:pt x="47771" y="17860"/>
                  <a:pt x="47885" y="17914"/>
                  <a:pt x="47998" y="17971"/>
                </a:cubicBezTo>
                <a:cubicBezTo>
                  <a:pt x="47969" y="17995"/>
                  <a:pt x="47939" y="18018"/>
                  <a:pt x="47910" y="18042"/>
                </a:cubicBezTo>
                <a:lnTo>
                  <a:pt x="47910" y="18040"/>
                </a:lnTo>
                <a:cubicBezTo>
                  <a:pt x="47826" y="17963"/>
                  <a:pt x="47742" y="17885"/>
                  <a:pt x="47657" y="17807"/>
                </a:cubicBezTo>
                <a:close/>
                <a:moveTo>
                  <a:pt x="93171" y="13314"/>
                </a:moveTo>
                <a:cubicBezTo>
                  <a:pt x="93179" y="13314"/>
                  <a:pt x="93186" y="13314"/>
                  <a:pt x="93194" y="13314"/>
                </a:cubicBezTo>
                <a:cubicBezTo>
                  <a:pt x="93441" y="13324"/>
                  <a:pt x="93652" y="13483"/>
                  <a:pt x="93872" y="13597"/>
                </a:cubicBezTo>
                <a:cubicBezTo>
                  <a:pt x="94177" y="13756"/>
                  <a:pt x="94504" y="13828"/>
                  <a:pt x="94842" y="13859"/>
                </a:cubicBezTo>
                <a:cubicBezTo>
                  <a:pt x="94567" y="14354"/>
                  <a:pt x="94344" y="14876"/>
                  <a:pt x="94178" y="15417"/>
                </a:cubicBezTo>
                <a:cubicBezTo>
                  <a:pt x="91950" y="16201"/>
                  <a:pt x="89448" y="17155"/>
                  <a:pt x="86776" y="18295"/>
                </a:cubicBezTo>
                <a:cubicBezTo>
                  <a:pt x="86104" y="17964"/>
                  <a:pt x="85435" y="17628"/>
                  <a:pt x="84768" y="17284"/>
                </a:cubicBezTo>
                <a:cubicBezTo>
                  <a:pt x="84527" y="17159"/>
                  <a:pt x="84289" y="17032"/>
                  <a:pt x="84049" y="16905"/>
                </a:cubicBezTo>
                <a:cubicBezTo>
                  <a:pt x="87205" y="16316"/>
                  <a:pt x="90237" y="14933"/>
                  <a:pt x="92852" y="13375"/>
                </a:cubicBezTo>
                <a:cubicBezTo>
                  <a:pt x="92958" y="13342"/>
                  <a:pt x="93062" y="13314"/>
                  <a:pt x="93171" y="13314"/>
                </a:cubicBezTo>
                <a:close/>
                <a:moveTo>
                  <a:pt x="68305" y="13797"/>
                </a:moveTo>
                <a:cubicBezTo>
                  <a:pt x="69294" y="14748"/>
                  <a:pt x="70261" y="15574"/>
                  <a:pt x="71075" y="16113"/>
                </a:cubicBezTo>
                <a:cubicBezTo>
                  <a:pt x="70757" y="16921"/>
                  <a:pt x="70464" y="17749"/>
                  <a:pt x="70197" y="18572"/>
                </a:cubicBezTo>
                <a:cubicBezTo>
                  <a:pt x="70084" y="18366"/>
                  <a:pt x="69972" y="18157"/>
                  <a:pt x="69858" y="17942"/>
                </a:cubicBezTo>
                <a:cubicBezTo>
                  <a:pt x="69165" y="16629"/>
                  <a:pt x="68211" y="15284"/>
                  <a:pt x="67175" y="14030"/>
                </a:cubicBezTo>
                <a:cubicBezTo>
                  <a:pt x="67548" y="13950"/>
                  <a:pt x="67956" y="13952"/>
                  <a:pt x="68305" y="13797"/>
                </a:cubicBezTo>
                <a:close/>
                <a:moveTo>
                  <a:pt x="139645" y="14977"/>
                </a:moveTo>
                <a:cubicBezTo>
                  <a:pt x="137726" y="15938"/>
                  <a:pt x="136231" y="16910"/>
                  <a:pt x="135661" y="17319"/>
                </a:cubicBezTo>
                <a:cubicBezTo>
                  <a:pt x="135185" y="17661"/>
                  <a:pt x="134809" y="18159"/>
                  <a:pt x="134522" y="18664"/>
                </a:cubicBezTo>
                <a:cubicBezTo>
                  <a:pt x="133326" y="18633"/>
                  <a:pt x="132072" y="18616"/>
                  <a:pt x="130766" y="18616"/>
                </a:cubicBezTo>
                <a:cubicBezTo>
                  <a:pt x="129410" y="18616"/>
                  <a:pt x="127998" y="18635"/>
                  <a:pt x="126538" y="18677"/>
                </a:cubicBezTo>
                <a:cubicBezTo>
                  <a:pt x="125935" y="18017"/>
                  <a:pt x="125338" y="17350"/>
                  <a:pt x="124748" y="16678"/>
                </a:cubicBezTo>
                <a:cubicBezTo>
                  <a:pt x="124535" y="16435"/>
                  <a:pt x="124326" y="16189"/>
                  <a:pt x="124114" y="15944"/>
                </a:cubicBezTo>
                <a:lnTo>
                  <a:pt x="124114" y="15944"/>
                </a:lnTo>
                <a:cubicBezTo>
                  <a:pt x="125789" y="16265"/>
                  <a:pt x="127505" y="16401"/>
                  <a:pt x="129210" y="16401"/>
                </a:cubicBezTo>
                <a:cubicBezTo>
                  <a:pt x="132921" y="16401"/>
                  <a:pt x="136580" y="15756"/>
                  <a:pt x="139645" y="14977"/>
                </a:cubicBezTo>
                <a:close/>
                <a:moveTo>
                  <a:pt x="148500" y="12892"/>
                </a:moveTo>
                <a:lnTo>
                  <a:pt x="148500" y="12892"/>
                </a:lnTo>
                <a:cubicBezTo>
                  <a:pt x="148065" y="13565"/>
                  <a:pt x="147640" y="14245"/>
                  <a:pt x="147226" y="14931"/>
                </a:cubicBezTo>
                <a:cubicBezTo>
                  <a:pt x="141662" y="15917"/>
                  <a:pt x="138342" y="17401"/>
                  <a:pt x="136378" y="18723"/>
                </a:cubicBezTo>
                <a:cubicBezTo>
                  <a:pt x="135905" y="18704"/>
                  <a:pt x="135421" y="18688"/>
                  <a:pt x="134925" y="18674"/>
                </a:cubicBezTo>
                <a:cubicBezTo>
                  <a:pt x="135165" y="18404"/>
                  <a:pt x="135440" y="18152"/>
                  <a:pt x="135750" y="17954"/>
                </a:cubicBezTo>
                <a:cubicBezTo>
                  <a:pt x="135821" y="17909"/>
                  <a:pt x="135893" y="17866"/>
                  <a:pt x="135967" y="17827"/>
                </a:cubicBezTo>
                <a:cubicBezTo>
                  <a:pt x="136803" y="17386"/>
                  <a:pt x="146316" y="14037"/>
                  <a:pt x="148500" y="12892"/>
                </a:cubicBezTo>
                <a:close/>
                <a:moveTo>
                  <a:pt x="58303" y="15942"/>
                </a:moveTo>
                <a:cubicBezTo>
                  <a:pt x="58589" y="16916"/>
                  <a:pt x="58950" y="17870"/>
                  <a:pt x="59364" y="18797"/>
                </a:cubicBezTo>
                <a:cubicBezTo>
                  <a:pt x="58840" y="18347"/>
                  <a:pt x="58191" y="17817"/>
                  <a:pt x="57420" y="17241"/>
                </a:cubicBezTo>
                <a:lnTo>
                  <a:pt x="57419" y="17241"/>
                </a:lnTo>
                <a:cubicBezTo>
                  <a:pt x="57561" y="16898"/>
                  <a:pt x="57703" y="16556"/>
                  <a:pt x="57848" y="16217"/>
                </a:cubicBezTo>
                <a:cubicBezTo>
                  <a:pt x="57880" y="16141"/>
                  <a:pt x="57914" y="16064"/>
                  <a:pt x="57947" y="15989"/>
                </a:cubicBezTo>
                <a:cubicBezTo>
                  <a:pt x="58066" y="15978"/>
                  <a:pt x="58185" y="15963"/>
                  <a:pt x="58303" y="15942"/>
                </a:cubicBezTo>
                <a:close/>
                <a:moveTo>
                  <a:pt x="147142" y="15069"/>
                </a:moveTo>
                <a:lnTo>
                  <a:pt x="147142" y="15069"/>
                </a:lnTo>
                <a:cubicBezTo>
                  <a:pt x="147076" y="15180"/>
                  <a:pt x="147009" y="15288"/>
                  <a:pt x="146943" y="15398"/>
                </a:cubicBezTo>
                <a:lnTo>
                  <a:pt x="146943" y="15396"/>
                </a:lnTo>
                <a:cubicBezTo>
                  <a:pt x="146398" y="16331"/>
                  <a:pt x="145872" y="17275"/>
                  <a:pt x="145364" y="18231"/>
                </a:cubicBezTo>
                <a:cubicBezTo>
                  <a:pt x="144044" y="18355"/>
                  <a:pt x="142931" y="18651"/>
                  <a:pt x="141989" y="19046"/>
                </a:cubicBezTo>
                <a:cubicBezTo>
                  <a:pt x="141319" y="18994"/>
                  <a:pt x="140603" y="18943"/>
                  <a:pt x="139843" y="18895"/>
                </a:cubicBezTo>
                <a:cubicBezTo>
                  <a:pt x="143390" y="17189"/>
                  <a:pt x="146184" y="15614"/>
                  <a:pt x="147107" y="15083"/>
                </a:cubicBezTo>
                <a:cubicBezTo>
                  <a:pt x="147118" y="15079"/>
                  <a:pt x="147130" y="15073"/>
                  <a:pt x="147142" y="15069"/>
                </a:cubicBezTo>
                <a:close/>
                <a:moveTo>
                  <a:pt x="14639" y="13400"/>
                </a:moveTo>
                <a:lnTo>
                  <a:pt x="14639" y="13400"/>
                </a:lnTo>
                <a:cubicBezTo>
                  <a:pt x="14594" y="14374"/>
                  <a:pt x="14765" y="15346"/>
                  <a:pt x="14979" y="16297"/>
                </a:cubicBezTo>
                <a:cubicBezTo>
                  <a:pt x="15079" y="16739"/>
                  <a:pt x="15187" y="17178"/>
                  <a:pt x="15305" y="17616"/>
                </a:cubicBezTo>
                <a:lnTo>
                  <a:pt x="15305" y="19062"/>
                </a:lnTo>
                <a:cubicBezTo>
                  <a:pt x="14396" y="17688"/>
                  <a:pt x="13421" y="16351"/>
                  <a:pt x="12449" y="15022"/>
                </a:cubicBezTo>
                <a:cubicBezTo>
                  <a:pt x="12361" y="14901"/>
                  <a:pt x="12255" y="14811"/>
                  <a:pt x="12137" y="14811"/>
                </a:cubicBezTo>
                <a:cubicBezTo>
                  <a:pt x="12102" y="14811"/>
                  <a:pt x="12065" y="14819"/>
                  <a:pt x="12028" y="14837"/>
                </a:cubicBezTo>
                <a:cubicBezTo>
                  <a:pt x="12881" y="14328"/>
                  <a:pt x="13755" y="13855"/>
                  <a:pt x="14639" y="13400"/>
                </a:cubicBezTo>
                <a:close/>
                <a:moveTo>
                  <a:pt x="150363" y="11005"/>
                </a:moveTo>
                <a:cubicBezTo>
                  <a:pt x="150475" y="11085"/>
                  <a:pt x="150580" y="11177"/>
                  <a:pt x="150676" y="11276"/>
                </a:cubicBezTo>
                <a:lnTo>
                  <a:pt x="152543" y="13286"/>
                </a:lnTo>
                <a:cubicBezTo>
                  <a:pt x="153218" y="14934"/>
                  <a:pt x="154009" y="16498"/>
                  <a:pt x="154818" y="17921"/>
                </a:cubicBezTo>
                <a:cubicBezTo>
                  <a:pt x="154680" y="18371"/>
                  <a:pt x="154549" y="18819"/>
                  <a:pt x="154428" y="19259"/>
                </a:cubicBezTo>
                <a:cubicBezTo>
                  <a:pt x="152927" y="16790"/>
                  <a:pt x="151215" y="14225"/>
                  <a:pt x="149500" y="12178"/>
                </a:cubicBezTo>
                <a:cubicBezTo>
                  <a:pt x="149771" y="11801"/>
                  <a:pt x="150045" y="11428"/>
                  <a:pt x="150323" y="11056"/>
                </a:cubicBezTo>
                <a:cubicBezTo>
                  <a:pt x="150336" y="11038"/>
                  <a:pt x="150349" y="11022"/>
                  <a:pt x="150363" y="11005"/>
                </a:cubicBezTo>
                <a:close/>
                <a:moveTo>
                  <a:pt x="145327" y="18303"/>
                </a:moveTo>
                <a:lnTo>
                  <a:pt x="145327" y="18303"/>
                </a:lnTo>
                <a:cubicBezTo>
                  <a:pt x="145151" y="18633"/>
                  <a:pt x="144979" y="18966"/>
                  <a:pt x="144811" y="19300"/>
                </a:cubicBezTo>
                <a:cubicBezTo>
                  <a:pt x="144522" y="19270"/>
                  <a:pt x="144216" y="19240"/>
                  <a:pt x="143895" y="19210"/>
                </a:cubicBezTo>
                <a:cubicBezTo>
                  <a:pt x="144529" y="18800"/>
                  <a:pt x="145025" y="18491"/>
                  <a:pt x="145275" y="18335"/>
                </a:cubicBezTo>
                <a:lnTo>
                  <a:pt x="145327" y="18303"/>
                </a:lnTo>
                <a:close/>
                <a:moveTo>
                  <a:pt x="145891" y="17661"/>
                </a:moveTo>
                <a:cubicBezTo>
                  <a:pt x="145813" y="18021"/>
                  <a:pt x="145756" y="18575"/>
                  <a:pt x="145807" y="19405"/>
                </a:cubicBezTo>
                <a:cubicBezTo>
                  <a:pt x="145536" y="19375"/>
                  <a:pt x="145244" y="19344"/>
                  <a:pt x="144931" y="19312"/>
                </a:cubicBezTo>
                <a:cubicBezTo>
                  <a:pt x="145243" y="18758"/>
                  <a:pt x="145561" y="18206"/>
                  <a:pt x="145891" y="17661"/>
                </a:cubicBezTo>
                <a:close/>
                <a:moveTo>
                  <a:pt x="49326" y="18737"/>
                </a:moveTo>
                <a:cubicBezTo>
                  <a:pt x="49377" y="18770"/>
                  <a:pt x="49429" y="18803"/>
                  <a:pt x="49478" y="18838"/>
                </a:cubicBezTo>
                <a:cubicBezTo>
                  <a:pt x="49518" y="18837"/>
                  <a:pt x="49557" y="18836"/>
                  <a:pt x="49597" y="18836"/>
                </a:cubicBezTo>
                <a:cubicBezTo>
                  <a:pt x="49853" y="18836"/>
                  <a:pt x="50108" y="18857"/>
                  <a:pt x="50359" y="18878"/>
                </a:cubicBezTo>
                <a:cubicBezTo>
                  <a:pt x="50013" y="19080"/>
                  <a:pt x="49688" y="19280"/>
                  <a:pt x="49379" y="19479"/>
                </a:cubicBezTo>
                <a:cubicBezTo>
                  <a:pt x="49221" y="19317"/>
                  <a:pt x="49059" y="19153"/>
                  <a:pt x="48894" y="18988"/>
                </a:cubicBezTo>
                <a:lnTo>
                  <a:pt x="49326" y="18737"/>
                </a:lnTo>
                <a:close/>
                <a:moveTo>
                  <a:pt x="93878" y="17181"/>
                </a:moveTo>
                <a:lnTo>
                  <a:pt x="93878" y="17181"/>
                </a:lnTo>
                <a:cubicBezTo>
                  <a:pt x="93850" y="17882"/>
                  <a:pt x="93921" y="18608"/>
                  <a:pt x="93895" y="19308"/>
                </a:cubicBezTo>
                <a:cubicBezTo>
                  <a:pt x="92310" y="19544"/>
                  <a:pt x="90854" y="19706"/>
                  <a:pt x="89820" y="19707"/>
                </a:cubicBezTo>
                <a:cubicBezTo>
                  <a:pt x="88973" y="19337"/>
                  <a:pt x="88133" y="18952"/>
                  <a:pt x="87300" y="18550"/>
                </a:cubicBezTo>
                <a:lnTo>
                  <a:pt x="87300" y="18550"/>
                </a:lnTo>
                <a:cubicBezTo>
                  <a:pt x="87459" y="18569"/>
                  <a:pt x="87650" y="18582"/>
                  <a:pt x="87877" y="18582"/>
                </a:cubicBezTo>
                <a:cubicBezTo>
                  <a:pt x="88933" y="18582"/>
                  <a:pt x="90782" y="18313"/>
                  <a:pt x="93878" y="17181"/>
                </a:cubicBezTo>
                <a:close/>
                <a:moveTo>
                  <a:pt x="40897" y="15286"/>
                </a:moveTo>
                <a:cubicBezTo>
                  <a:pt x="41003" y="15376"/>
                  <a:pt x="41107" y="15470"/>
                  <a:pt x="41206" y="15570"/>
                </a:cubicBezTo>
                <a:cubicBezTo>
                  <a:pt x="41429" y="15795"/>
                  <a:pt x="41636" y="16044"/>
                  <a:pt x="41913" y="16197"/>
                </a:cubicBezTo>
                <a:cubicBezTo>
                  <a:pt x="42201" y="16353"/>
                  <a:pt x="42537" y="16389"/>
                  <a:pt x="42861" y="16433"/>
                </a:cubicBezTo>
                <a:cubicBezTo>
                  <a:pt x="42974" y="16447"/>
                  <a:pt x="43087" y="16465"/>
                  <a:pt x="43199" y="16481"/>
                </a:cubicBezTo>
                <a:cubicBezTo>
                  <a:pt x="44220" y="17361"/>
                  <a:pt x="45351" y="18318"/>
                  <a:pt x="46466" y="19254"/>
                </a:cubicBezTo>
                <a:cubicBezTo>
                  <a:pt x="46245" y="19448"/>
                  <a:pt x="46048" y="19627"/>
                  <a:pt x="45871" y="19790"/>
                </a:cubicBezTo>
                <a:cubicBezTo>
                  <a:pt x="44366" y="18687"/>
                  <a:pt x="42578" y="17528"/>
                  <a:pt x="40452" y="16329"/>
                </a:cubicBezTo>
                <a:cubicBezTo>
                  <a:pt x="40389" y="16027"/>
                  <a:pt x="40323" y="15727"/>
                  <a:pt x="40259" y="15426"/>
                </a:cubicBezTo>
                <a:cubicBezTo>
                  <a:pt x="40456" y="15380"/>
                  <a:pt x="40668" y="15332"/>
                  <a:pt x="40897" y="15286"/>
                </a:cubicBezTo>
                <a:close/>
                <a:moveTo>
                  <a:pt x="47279" y="19936"/>
                </a:moveTo>
                <a:cubicBezTo>
                  <a:pt x="47499" y="20119"/>
                  <a:pt x="47717" y="20302"/>
                  <a:pt x="47931" y="20482"/>
                </a:cubicBezTo>
                <a:cubicBezTo>
                  <a:pt x="47730" y="20634"/>
                  <a:pt x="47538" y="20783"/>
                  <a:pt x="47355" y="20931"/>
                </a:cubicBezTo>
                <a:cubicBezTo>
                  <a:pt x="47113" y="20735"/>
                  <a:pt x="46863" y="20537"/>
                  <a:pt x="46603" y="20338"/>
                </a:cubicBezTo>
                <a:cubicBezTo>
                  <a:pt x="46804" y="20217"/>
                  <a:pt x="47031" y="20083"/>
                  <a:pt x="47279" y="19936"/>
                </a:cubicBezTo>
                <a:close/>
                <a:moveTo>
                  <a:pt x="27406" y="18962"/>
                </a:moveTo>
                <a:cubicBezTo>
                  <a:pt x="27726" y="19268"/>
                  <a:pt x="28052" y="19572"/>
                  <a:pt x="28381" y="19870"/>
                </a:cubicBezTo>
                <a:cubicBezTo>
                  <a:pt x="27901" y="20276"/>
                  <a:pt x="27435" y="20678"/>
                  <a:pt x="26982" y="21073"/>
                </a:cubicBezTo>
                <a:cubicBezTo>
                  <a:pt x="26726" y="20669"/>
                  <a:pt x="26466" y="20268"/>
                  <a:pt x="26203" y="19868"/>
                </a:cubicBezTo>
                <a:cubicBezTo>
                  <a:pt x="26592" y="19582"/>
                  <a:pt x="26993" y="19280"/>
                  <a:pt x="27406" y="18962"/>
                </a:cubicBezTo>
                <a:close/>
                <a:moveTo>
                  <a:pt x="36772" y="16039"/>
                </a:moveTo>
                <a:cubicBezTo>
                  <a:pt x="37426" y="16355"/>
                  <a:pt x="38057" y="16721"/>
                  <a:pt x="38682" y="17104"/>
                </a:cubicBezTo>
                <a:cubicBezTo>
                  <a:pt x="37337" y="18282"/>
                  <a:pt x="35858" y="19715"/>
                  <a:pt x="34377" y="21225"/>
                </a:cubicBezTo>
                <a:lnTo>
                  <a:pt x="32918" y="19611"/>
                </a:lnTo>
                <a:cubicBezTo>
                  <a:pt x="34358" y="18486"/>
                  <a:pt x="35694" y="17283"/>
                  <a:pt x="36772" y="16039"/>
                </a:cubicBezTo>
                <a:close/>
                <a:moveTo>
                  <a:pt x="90086" y="19915"/>
                </a:moveTo>
                <a:lnTo>
                  <a:pt x="90086" y="19915"/>
                </a:lnTo>
                <a:cubicBezTo>
                  <a:pt x="90191" y="19955"/>
                  <a:pt x="90294" y="19997"/>
                  <a:pt x="90398" y="20035"/>
                </a:cubicBezTo>
                <a:lnTo>
                  <a:pt x="90423" y="19970"/>
                </a:lnTo>
                <a:cubicBezTo>
                  <a:pt x="90412" y="19966"/>
                  <a:pt x="90401" y="19960"/>
                  <a:pt x="90390" y="19956"/>
                </a:cubicBezTo>
                <a:lnTo>
                  <a:pt x="90390" y="19956"/>
                </a:lnTo>
                <a:cubicBezTo>
                  <a:pt x="91064" y="20158"/>
                  <a:pt x="92198" y="20422"/>
                  <a:pt x="93710" y="20515"/>
                </a:cubicBezTo>
                <a:cubicBezTo>
                  <a:pt x="93663" y="20661"/>
                  <a:pt x="93607" y="20805"/>
                  <a:pt x="93539" y="20942"/>
                </a:cubicBezTo>
                <a:cubicBezTo>
                  <a:pt x="93440" y="21141"/>
                  <a:pt x="93321" y="21329"/>
                  <a:pt x="93185" y="21506"/>
                </a:cubicBezTo>
                <a:cubicBezTo>
                  <a:pt x="91757" y="20765"/>
                  <a:pt x="90550" y="20152"/>
                  <a:pt x="90086" y="19915"/>
                </a:cubicBezTo>
                <a:close/>
                <a:moveTo>
                  <a:pt x="11992" y="14858"/>
                </a:moveTo>
                <a:cubicBezTo>
                  <a:pt x="12235" y="17129"/>
                  <a:pt x="12483" y="19414"/>
                  <a:pt x="12893" y="21660"/>
                </a:cubicBezTo>
                <a:cubicBezTo>
                  <a:pt x="12024" y="19767"/>
                  <a:pt x="10972" y="17959"/>
                  <a:pt x="9729" y="16291"/>
                </a:cubicBezTo>
                <a:cubicBezTo>
                  <a:pt x="10426" y="15822"/>
                  <a:pt x="11130" y="15363"/>
                  <a:pt x="11854" y="14937"/>
                </a:cubicBezTo>
                <a:cubicBezTo>
                  <a:pt x="11900" y="14910"/>
                  <a:pt x="11946" y="14884"/>
                  <a:pt x="11992" y="14858"/>
                </a:cubicBezTo>
                <a:close/>
                <a:moveTo>
                  <a:pt x="55007" y="17819"/>
                </a:moveTo>
                <a:cubicBezTo>
                  <a:pt x="55607" y="18031"/>
                  <a:pt x="56166" y="18228"/>
                  <a:pt x="56688" y="18411"/>
                </a:cubicBezTo>
                <a:cubicBezTo>
                  <a:pt x="56555" y="18800"/>
                  <a:pt x="56423" y="19191"/>
                  <a:pt x="56294" y="19581"/>
                </a:cubicBezTo>
                <a:cubicBezTo>
                  <a:pt x="54257" y="20131"/>
                  <a:pt x="52733" y="20980"/>
                  <a:pt x="51588" y="21927"/>
                </a:cubicBezTo>
                <a:cubicBezTo>
                  <a:pt x="51339" y="21631"/>
                  <a:pt x="51071" y="21317"/>
                  <a:pt x="50781" y="20990"/>
                </a:cubicBezTo>
                <a:cubicBezTo>
                  <a:pt x="52405" y="19820"/>
                  <a:pt x="53849" y="18723"/>
                  <a:pt x="55007" y="17819"/>
                </a:cubicBezTo>
                <a:close/>
                <a:moveTo>
                  <a:pt x="63457" y="13974"/>
                </a:moveTo>
                <a:cubicBezTo>
                  <a:pt x="63603" y="14214"/>
                  <a:pt x="63908" y="14295"/>
                  <a:pt x="64195" y="14295"/>
                </a:cubicBezTo>
                <a:cubicBezTo>
                  <a:pt x="64221" y="14295"/>
                  <a:pt x="64247" y="14294"/>
                  <a:pt x="64273" y="14293"/>
                </a:cubicBezTo>
                <a:cubicBezTo>
                  <a:pt x="64348" y="14288"/>
                  <a:pt x="64424" y="14281"/>
                  <a:pt x="64499" y="14272"/>
                </a:cubicBezTo>
                <a:cubicBezTo>
                  <a:pt x="66169" y="16678"/>
                  <a:pt x="68001" y="18801"/>
                  <a:pt x="69618" y="20499"/>
                </a:cubicBezTo>
                <a:cubicBezTo>
                  <a:pt x="69475" y="21009"/>
                  <a:pt x="69345" y="21509"/>
                  <a:pt x="69226" y="21995"/>
                </a:cubicBezTo>
                <a:cubicBezTo>
                  <a:pt x="67242" y="19563"/>
                  <a:pt x="64821" y="16768"/>
                  <a:pt x="62362" y="14348"/>
                </a:cubicBezTo>
                <a:cubicBezTo>
                  <a:pt x="62721" y="14208"/>
                  <a:pt x="63084" y="14080"/>
                  <a:pt x="63457" y="13974"/>
                </a:cubicBezTo>
                <a:close/>
                <a:moveTo>
                  <a:pt x="22110" y="20676"/>
                </a:moveTo>
                <a:cubicBezTo>
                  <a:pt x="22306" y="20967"/>
                  <a:pt x="22509" y="21251"/>
                  <a:pt x="22720" y="21529"/>
                </a:cubicBezTo>
                <a:cubicBezTo>
                  <a:pt x="22449" y="21815"/>
                  <a:pt x="22200" y="22071"/>
                  <a:pt x="21978" y="22296"/>
                </a:cubicBezTo>
                <a:cubicBezTo>
                  <a:pt x="21766" y="21879"/>
                  <a:pt x="21545" y="21467"/>
                  <a:pt x="21316" y="21061"/>
                </a:cubicBezTo>
                <a:cubicBezTo>
                  <a:pt x="21581" y="20933"/>
                  <a:pt x="21846" y="20805"/>
                  <a:pt x="22110" y="20676"/>
                </a:cubicBezTo>
                <a:close/>
                <a:moveTo>
                  <a:pt x="162732" y="20414"/>
                </a:moveTo>
                <a:cubicBezTo>
                  <a:pt x="162784" y="20414"/>
                  <a:pt x="162835" y="20418"/>
                  <a:pt x="162885" y="20427"/>
                </a:cubicBezTo>
                <a:cubicBezTo>
                  <a:pt x="163047" y="20456"/>
                  <a:pt x="163179" y="20543"/>
                  <a:pt x="163302" y="20651"/>
                </a:cubicBezTo>
                <a:cubicBezTo>
                  <a:pt x="163371" y="21297"/>
                  <a:pt x="163454" y="21926"/>
                  <a:pt x="163551" y="22539"/>
                </a:cubicBezTo>
                <a:cubicBezTo>
                  <a:pt x="163373" y="22198"/>
                  <a:pt x="162971" y="21441"/>
                  <a:pt x="162402" y="20432"/>
                </a:cubicBezTo>
                <a:lnTo>
                  <a:pt x="162402" y="20431"/>
                </a:lnTo>
                <a:cubicBezTo>
                  <a:pt x="162510" y="20429"/>
                  <a:pt x="162622" y="20414"/>
                  <a:pt x="162732" y="20414"/>
                </a:cubicBezTo>
                <a:close/>
                <a:moveTo>
                  <a:pt x="40859" y="18443"/>
                </a:moveTo>
                <a:lnTo>
                  <a:pt x="40859" y="18443"/>
                </a:lnTo>
                <a:cubicBezTo>
                  <a:pt x="40970" y="18507"/>
                  <a:pt x="41081" y="18571"/>
                  <a:pt x="41192" y="18635"/>
                </a:cubicBezTo>
                <a:cubicBezTo>
                  <a:pt x="41910" y="19041"/>
                  <a:pt x="42649" y="19432"/>
                  <a:pt x="43404" y="19780"/>
                </a:cubicBezTo>
                <a:cubicBezTo>
                  <a:pt x="43795" y="20205"/>
                  <a:pt x="44217" y="20658"/>
                  <a:pt x="44665" y="21134"/>
                </a:cubicBezTo>
                <a:cubicBezTo>
                  <a:pt x="44375" y="21611"/>
                  <a:pt x="44168" y="22146"/>
                  <a:pt x="44022" y="22646"/>
                </a:cubicBezTo>
                <a:cubicBezTo>
                  <a:pt x="43248" y="22068"/>
                  <a:pt x="42343" y="21523"/>
                  <a:pt x="41286" y="21036"/>
                </a:cubicBezTo>
                <a:cubicBezTo>
                  <a:pt x="41157" y="20169"/>
                  <a:pt x="41014" y="19306"/>
                  <a:pt x="40859" y="18443"/>
                </a:cubicBezTo>
                <a:close/>
                <a:moveTo>
                  <a:pt x="157735" y="16472"/>
                </a:moveTo>
                <a:cubicBezTo>
                  <a:pt x="158066" y="16858"/>
                  <a:pt x="158387" y="17200"/>
                  <a:pt x="158684" y="17476"/>
                </a:cubicBezTo>
                <a:cubicBezTo>
                  <a:pt x="158860" y="17639"/>
                  <a:pt x="159036" y="17807"/>
                  <a:pt x="159212" y="17976"/>
                </a:cubicBezTo>
                <a:cubicBezTo>
                  <a:pt x="159000" y="19642"/>
                  <a:pt x="158904" y="21333"/>
                  <a:pt x="158884" y="22963"/>
                </a:cubicBezTo>
                <a:lnTo>
                  <a:pt x="158883" y="22963"/>
                </a:lnTo>
                <a:cubicBezTo>
                  <a:pt x="158409" y="21867"/>
                  <a:pt x="157846" y="20453"/>
                  <a:pt x="157317" y="18831"/>
                </a:cubicBezTo>
                <a:cubicBezTo>
                  <a:pt x="157244" y="18609"/>
                  <a:pt x="157165" y="18384"/>
                  <a:pt x="157078" y="18158"/>
                </a:cubicBezTo>
                <a:cubicBezTo>
                  <a:pt x="157284" y="17594"/>
                  <a:pt x="157462" y="17041"/>
                  <a:pt x="157618" y="16507"/>
                </a:cubicBezTo>
                <a:cubicBezTo>
                  <a:pt x="157658" y="16500"/>
                  <a:pt x="157698" y="16489"/>
                  <a:pt x="157735" y="16472"/>
                </a:cubicBezTo>
                <a:close/>
                <a:moveTo>
                  <a:pt x="9018" y="16772"/>
                </a:moveTo>
                <a:cubicBezTo>
                  <a:pt x="9732" y="18360"/>
                  <a:pt x="9425" y="20209"/>
                  <a:pt x="9403" y="21960"/>
                </a:cubicBezTo>
                <a:cubicBezTo>
                  <a:pt x="9398" y="22396"/>
                  <a:pt x="9413" y="22832"/>
                  <a:pt x="9444" y="23266"/>
                </a:cubicBezTo>
                <a:cubicBezTo>
                  <a:pt x="8924" y="22075"/>
                  <a:pt x="8383" y="20892"/>
                  <a:pt x="7824" y="19720"/>
                </a:cubicBezTo>
                <a:cubicBezTo>
                  <a:pt x="7565" y="19182"/>
                  <a:pt x="7301" y="18638"/>
                  <a:pt x="7141" y="18063"/>
                </a:cubicBezTo>
                <a:cubicBezTo>
                  <a:pt x="7541" y="17785"/>
                  <a:pt x="7941" y="17510"/>
                  <a:pt x="8343" y="17235"/>
                </a:cubicBezTo>
                <a:cubicBezTo>
                  <a:pt x="8568" y="17081"/>
                  <a:pt x="8793" y="16927"/>
                  <a:pt x="9018" y="16772"/>
                </a:cubicBezTo>
                <a:close/>
                <a:moveTo>
                  <a:pt x="45043" y="21533"/>
                </a:moveTo>
                <a:cubicBezTo>
                  <a:pt x="45293" y="21796"/>
                  <a:pt x="45549" y="22065"/>
                  <a:pt x="45812" y="22339"/>
                </a:cubicBezTo>
                <a:cubicBezTo>
                  <a:pt x="45495" y="22668"/>
                  <a:pt x="45198" y="23017"/>
                  <a:pt x="44920" y="23381"/>
                </a:cubicBezTo>
                <a:cubicBezTo>
                  <a:pt x="44709" y="23190"/>
                  <a:pt x="44485" y="23003"/>
                  <a:pt x="44249" y="22819"/>
                </a:cubicBezTo>
                <a:cubicBezTo>
                  <a:pt x="44449" y="22388"/>
                  <a:pt x="44710" y="21933"/>
                  <a:pt x="45043" y="21533"/>
                </a:cubicBezTo>
                <a:close/>
                <a:moveTo>
                  <a:pt x="49571" y="21852"/>
                </a:moveTo>
                <a:cubicBezTo>
                  <a:pt x="49967" y="22183"/>
                  <a:pt x="50339" y="22495"/>
                  <a:pt x="50679" y="22781"/>
                </a:cubicBezTo>
                <a:cubicBezTo>
                  <a:pt x="50474" y="22999"/>
                  <a:pt x="50284" y="23218"/>
                  <a:pt x="50113" y="23439"/>
                </a:cubicBezTo>
                <a:cubicBezTo>
                  <a:pt x="49757" y="23069"/>
                  <a:pt x="49365" y="22687"/>
                  <a:pt x="48939" y="22294"/>
                </a:cubicBezTo>
                <a:cubicBezTo>
                  <a:pt x="49151" y="22146"/>
                  <a:pt x="49362" y="21999"/>
                  <a:pt x="49571" y="21852"/>
                </a:cubicBezTo>
                <a:close/>
                <a:moveTo>
                  <a:pt x="88089" y="19123"/>
                </a:moveTo>
                <a:cubicBezTo>
                  <a:pt x="88695" y="19373"/>
                  <a:pt x="89303" y="19615"/>
                  <a:pt x="89913" y="19849"/>
                </a:cubicBezTo>
                <a:cubicBezTo>
                  <a:pt x="90793" y="20860"/>
                  <a:pt x="91622" y="21710"/>
                  <a:pt x="92399" y="22422"/>
                </a:cubicBezTo>
                <a:cubicBezTo>
                  <a:pt x="92095" y="22768"/>
                  <a:pt x="91812" y="23125"/>
                  <a:pt x="91632" y="23543"/>
                </a:cubicBezTo>
                <a:cubicBezTo>
                  <a:pt x="90006" y="21621"/>
                  <a:pt x="88580" y="19768"/>
                  <a:pt x="88131" y="19177"/>
                </a:cubicBezTo>
                <a:lnTo>
                  <a:pt x="88089" y="19123"/>
                </a:lnTo>
                <a:close/>
                <a:moveTo>
                  <a:pt x="127008" y="19189"/>
                </a:moveTo>
                <a:lnTo>
                  <a:pt x="127008" y="19189"/>
                </a:lnTo>
                <a:cubicBezTo>
                  <a:pt x="127878" y="19657"/>
                  <a:pt x="129779" y="20305"/>
                  <a:pt x="133773" y="20497"/>
                </a:cubicBezTo>
                <a:cubicBezTo>
                  <a:pt x="133756" y="20562"/>
                  <a:pt x="133747" y="20597"/>
                  <a:pt x="133747" y="20597"/>
                </a:cubicBezTo>
                <a:cubicBezTo>
                  <a:pt x="133747" y="20597"/>
                  <a:pt x="133762" y="20561"/>
                  <a:pt x="133789" y="20498"/>
                </a:cubicBezTo>
                <a:cubicBezTo>
                  <a:pt x="133962" y="20505"/>
                  <a:pt x="134139" y="20513"/>
                  <a:pt x="134319" y="20520"/>
                </a:cubicBezTo>
                <a:cubicBezTo>
                  <a:pt x="134068" y="20822"/>
                  <a:pt x="133902" y="21077"/>
                  <a:pt x="133796" y="21266"/>
                </a:cubicBezTo>
                <a:cubicBezTo>
                  <a:pt x="133666" y="21497"/>
                  <a:pt x="133624" y="21630"/>
                  <a:pt x="133624" y="21630"/>
                </a:cubicBezTo>
                <a:cubicBezTo>
                  <a:pt x="134504" y="21285"/>
                  <a:pt x="135375" y="20922"/>
                  <a:pt x="136229" y="20552"/>
                </a:cubicBezTo>
                <a:cubicBezTo>
                  <a:pt x="137263" y="20552"/>
                  <a:pt x="138404" y="20524"/>
                  <a:pt x="139660" y="20464"/>
                </a:cubicBezTo>
                <a:lnTo>
                  <a:pt x="139660" y="20464"/>
                </a:lnTo>
                <a:cubicBezTo>
                  <a:pt x="138313" y="21605"/>
                  <a:pt x="137639" y="22888"/>
                  <a:pt x="137341" y="23616"/>
                </a:cubicBezTo>
                <a:cubicBezTo>
                  <a:pt x="134266" y="23009"/>
                  <a:pt x="131113" y="22281"/>
                  <a:pt x="129303" y="21573"/>
                </a:cubicBezTo>
                <a:cubicBezTo>
                  <a:pt x="128523" y="20793"/>
                  <a:pt x="127758" y="19999"/>
                  <a:pt x="127008" y="19189"/>
                </a:cubicBezTo>
                <a:close/>
                <a:moveTo>
                  <a:pt x="144108" y="20152"/>
                </a:moveTo>
                <a:lnTo>
                  <a:pt x="144108" y="20152"/>
                </a:lnTo>
                <a:cubicBezTo>
                  <a:pt x="142105" y="21634"/>
                  <a:pt x="140788" y="22967"/>
                  <a:pt x="139938" y="24107"/>
                </a:cubicBezTo>
                <a:cubicBezTo>
                  <a:pt x="139212" y="23976"/>
                  <a:pt x="138457" y="23834"/>
                  <a:pt x="137694" y="23685"/>
                </a:cubicBezTo>
                <a:cubicBezTo>
                  <a:pt x="138922" y="22604"/>
                  <a:pt x="140691" y="21345"/>
                  <a:pt x="142231" y="20306"/>
                </a:cubicBezTo>
                <a:cubicBezTo>
                  <a:pt x="142834" y="20262"/>
                  <a:pt x="143460" y="20210"/>
                  <a:pt x="144108" y="20152"/>
                </a:cubicBezTo>
                <a:close/>
                <a:moveTo>
                  <a:pt x="56265" y="19668"/>
                </a:moveTo>
                <a:lnTo>
                  <a:pt x="56265" y="19668"/>
                </a:lnTo>
                <a:cubicBezTo>
                  <a:pt x="56061" y="20291"/>
                  <a:pt x="55867" y="20916"/>
                  <a:pt x="55680" y="21544"/>
                </a:cubicBezTo>
                <a:cubicBezTo>
                  <a:pt x="54750" y="22485"/>
                  <a:pt x="53975" y="23365"/>
                  <a:pt x="53329" y="24186"/>
                </a:cubicBezTo>
                <a:cubicBezTo>
                  <a:pt x="53292" y="24127"/>
                  <a:pt x="53256" y="24071"/>
                  <a:pt x="53216" y="24014"/>
                </a:cubicBezTo>
                <a:cubicBezTo>
                  <a:pt x="53067" y="23801"/>
                  <a:pt x="52842" y="23496"/>
                  <a:pt x="52551" y="23121"/>
                </a:cubicBezTo>
                <a:cubicBezTo>
                  <a:pt x="54188" y="21528"/>
                  <a:pt x="55703" y="20168"/>
                  <a:pt x="56214" y="19714"/>
                </a:cubicBezTo>
                <a:lnTo>
                  <a:pt x="56265" y="19668"/>
                </a:lnTo>
                <a:close/>
                <a:moveTo>
                  <a:pt x="39351" y="17519"/>
                </a:moveTo>
                <a:cubicBezTo>
                  <a:pt x="39726" y="17753"/>
                  <a:pt x="40101" y="17988"/>
                  <a:pt x="40478" y="18216"/>
                </a:cubicBezTo>
                <a:cubicBezTo>
                  <a:pt x="40576" y="18646"/>
                  <a:pt x="40671" y="19077"/>
                  <a:pt x="40763" y="19508"/>
                </a:cubicBezTo>
                <a:cubicBezTo>
                  <a:pt x="39500" y="21180"/>
                  <a:pt x="38341" y="22794"/>
                  <a:pt x="37290" y="24322"/>
                </a:cubicBezTo>
                <a:cubicBezTo>
                  <a:pt x="36750" y="23801"/>
                  <a:pt x="36231" y="23258"/>
                  <a:pt x="35722" y="22705"/>
                </a:cubicBezTo>
                <a:cubicBezTo>
                  <a:pt x="37082" y="21127"/>
                  <a:pt x="38345" y="19387"/>
                  <a:pt x="39351" y="17519"/>
                </a:cubicBezTo>
                <a:close/>
                <a:moveTo>
                  <a:pt x="23102" y="22016"/>
                </a:moveTo>
                <a:cubicBezTo>
                  <a:pt x="23500" y="22499"/>
                  <a:pt x="23929" y="22956"/>
                  <a:pt x="24363" y="23408"/>
                </a:cubicBezTo>
                <a:cubicBezTo>
                  <a:pt x="23888" y="23839"/>
                  <a:pt x="23450" y="24244"/>
                  <a:pt x="23051" y="24616"/>
                </a:cubicBezTo>
                <a:cubicBezTo>
                  <a:pt x="22771" y="23942"/>
                  <a:pt x="22468" y="23279"/>
                  <a:pt x="22144" y="22624"/>
                </a:cubicBezTo>
                <a:lnTo>
                  <a:pt x="22145" y="22624"/>
                </a:lnTo>
                <a:cubicBezTo>
                  <a:pt x="22426" y="22449"/>
                  <a:pt x="22748" y="22246"/>
                  <a:pt x="23102" y="22016"/>
                </a:cubicBezTo>
                <a:close/>
                <a:moveTo>
                  <a:pt x="72912" y="17371"/>
                </a:moveTo>
                <a:cubicBezTo>
                  <a:pt x="73455" y="17760"/>
                  <a:pt x="73985" y="18151"/>
                  <a:pt x="74485" y="18529"/>
                </a:cubicBezTo>
                <a:cubicBezTo>
                  <a:pt x="74180" y="20552"/>
                  <a:pt x="74059" y="22633"/>
                  <a:pt x="74048" y="24616"/>
                </a:cubicBezTo>
                <a:lnTo>
                  <a:pt x="74048" y="24615"/>
                </a:lnTo>
                <a:cubicBezTo>
                  <a:pt x="74007" y="24562"/>
                  <a:pt x="73959" y="24499"/>
                  <a:pt x="73903" y="24423"/>
                </a:cubicBezTo>
                <a:cubicBezTo>
                  <a:pt x="73864" y="24369"/>
                  <a:pt x="73824" y="24316"/>
                  <a:pt x="73785" y="24263"/>
                </a:cubicBezTo>
                <a:cubicBezTo>
                  <a:pt x="73334" y="23648"/>
                  <a:pt x="72544" y="22526"/>
                  <a:pt x="71624" y="21032"/>
                </a:cubicBezTo>
                <a:cubicBezTo>
                  <a:pt x="72143" y="19845"/>
                  <a:pt x="72574" y="18622"/>
                  <a:pt x="72912" y="17371"/>
                </a:cubicBezTo>
                <a:close/>
                <a:moveTo>
                  <a:pt x="144398" y="20125"/>
                </a:moveTo>
                <a:lnTo>
                  <a:pt x="144398" y="20125"/>
                </a:lnTo>
                <a:cubicBezTo>
                  <a:pt x="144378" y="20164"/>
                  <a:pt x="144358" y="20202"/>
                  <a:pt x="144339" y="20241"/>
                </a:cubicBezTo>
                <a:lnTo>
                  <a:pt x="144394" y="20269"/>
                </a:lnTo>
                <a:lnTo>
                  <a:pt x="144410" y="20241"/>
                </a:lnTo>
                <a:lnTo>
                  <a:pt x="144410" y="20241"/>
                </a:lnTo>
                <a:cubicBezTo>
                  <a:pt x="144090" y="21028"/>
                  <a:pt x="143595" y="22564"/>
                  <a:pt x="143477" y="24719"/>
                </a:cubicBezTo>
                <a:cubicBezTo>
                  <a:pt x="142925" y="24628"/>
                  <a:pt x="142300" y="24523"/>
                  <a:pt x="141624" y="24406"/>
                </a:cubicBezTo>
                <a:cubicBezTo>
                  <a:pt x="142770" y="22655"/>
                  <a:pt x="143923" y="20842"/>
                  <a:pt x="144377" y="20127"/>
                </a:cubicBezTo>
                <a:lnTo>
                  <a:pt x="144398" y="20125"/>
                </a:lnTo>
                <a:close/>
                <a:moveTo>
                  <a:pt x="194795" y="24794"/>
                </a:moveTo>
                <a:cubicBezTo>
                  <a:pt x="194795" y="24794"/>
                  <a:pt x="194795" y="24795"/>
                  <a:pt x="194795" y="24796"/>
                </a:cubicBezTo>
                <a:lnTo>
                  <a:pt x="194791" y="24799"/>
                </a:lnTo>
                <a:lnTo>
                  <a:pt x="194795" y="24794"/>
                </a:lnTo>
                <a:close/>
                <a:moveTo>
                  <a:pt x="149335" y="12412"/>
                </a:moveTo>
                <a:lnTo>
                  <a:pt x="149335" y="12412"/>
                </a:lnTo>
                <a:cubicBezTo>
                  <a:pt x="149332" y="15286"/>
                  <a:pt x="151478" y="18880"/>
                  <a:pt x="153776" y="21904"/>
                </a:cubicBezTo>
                <a:cubicBezTo>
                  <a:pt x="153758" y="21992"/>
                  <a:pt x="153739" y="22080"/>
                  <a:pt x="153721" y="22165"/>
                </a:cubicBezTo>
                <a:cubicBezTo>
                  <a:pt x="153456" y="23436"/>
                  <a:pt x="153191" y="24706"/>
                  <a:pt x="152955" y="25841"/>
                </a:cubicBezTo>
                <a:cubicBezTo>
                  <a:pt x="151470" y="22264"/>
                  <a:pt x="149403" y="17595"/>
                  <a:pt x="147673" y="14841"/>
                </a:cubicBezTo>
                <a:cubicBezTo>
                  <a:pt x="148212" y="14021"/>
                  <a:pt x="148766" y="13211"/>
                  <a:pt x="149335" y="12412"/>
                </a:cubicBezTo>
                <a:close/>
                <a:moveTo>
                  <a:pt x="51869" y="23793"/>
                </a:moveTo>
                <a:cubicBezTo>
                  <a:pt x="52261" y="24131"/>
                  <a:pt x="52533" y="24376"/>
                  <a:pt x="52640" y="24492"/>
                </a:cubicBezTo>
                <a:cubicBezTo>
                  <a:pt x="52712" y="24569"/>
                  <a:pt x="52778" y="24650"/>
                  <a:pt x="52843" y="24733"/>
                </a:cubicBezTo>
                <a:cubicBezTo>
                  <a:pt x="52855" y="24747"/>
                  <a:pt x="52865" y="24763"/>
                  <a:pt x="52877" y="24777"/>
                </a:cubicBezTo>
                <a:cubicBezTo>
                  <a:pt x="52597" y="25154"/>
                  <a:pt x="52346" y="25517"/>
                  <a:pt x="52121" y="25866"/>
                </a:cubicBezTo>
                <a:lnTo>
                  <a:pt x="52121" y="25868"/>
                </a:lnTo>
                <a:cubicBezTo>
                  <a:pt x="51836" y="25454"/>
                  <a:pt x="51504" y="25015"/>
                  <a:pt x="51116" y="24553"/>
                </a:cubicBezTo>
                <a:cubicBezTo>
                  <a:pt x="51365" y="24298"/>
                  <a:pt x="51616" y="24044"/>
                  <a:pt x="51869" y="23793"/>
                </a:cubicBezTo>
                <a:close/>
                <a:moveTo>
                  <a:pt x="30374" y="21458"/>
                </a:moveTo>
                <a:cubicBezTo>
                  <a:pt x="31141" y="21979"/>
                  <a:pt x="31952" y="22435"/>
                  <a:pt x="32743" y="22923"/>
                </a:cubicBezTo>
                <a:cubicBezTo>
                  <a:pt x="31786" y="23931"/>
                  <a:pt x="30852" y="24943"/>
                  <a:pt x="29977" y="25905"/>
                </a:cubicBezTo>
                <a:lnTo>
                  <a:pt x="28127" y="22909"/>
                </a:lnTo>
                <a:cubicBezTo>
                  <a:pt x="28867" y="22453"/>
                  <a:pt x="29622" y="21968"/>
                  <a:pt x="30374" y="21458"/>
                </a:cubicBezTo>
                <a:close/>
                <a:moveTo>
                  <a:pt x="156221" y="20231"/>
                </a:moveTo>
                <a:cubicBezTo>
                  <a:pt x="157231" y="21794"/>
                  <a:pt x="158181" y="23082"/>
                  <a:pt x="158881" y="23980"/>
                </a:cubicBezTo>
                <a:cubicBezTo>
                  <a:pt x="158890" y="25242"/>
                  <a:pt x="158939" y="26454"/>
                  <a:pt x="159011" y="27574"/>
                </a:cubicBezTo>
                <a:cubicBezTo>
                  <a:pt x="158494" y="26534"/>
                  <a:pt x="157275" y="24148"/>
                  <a:pt x="155686" y="21388"/>
                </a:cubicBezTo>
                <a:cubicBezTo>
                  <a:pt x="155853" y="21022"/>
                  <a:pt x="156026" y="20649"/>
                  <a:pt x="156204" y="20270"/>
                </a:cubicBezTo>
                <a:cubicBezTo>
                  <a:pt x="156209" y="20257"/>
                  <a:pt x="156216" y="20243"/>
                  <a:pt x="156221" y="20231"/>
                </a:cubicBezTo>
                <a:close/>
                <a:moveTo>
                  <a:pt x="60670" y="15093"/>
                </a:moveTo>
                <a:cubicBezTo>
                  <a:pt x="62401" y="18326"/>
                  <a:pt x="65828" y="21643"/>
                  <a:pt x="68757" y="24108"/>
                </a:cubicBezTo>
                <a:cubicBezTo>
                  <a:pt x="68384" y="25904"/>
                  <a:pt x="68019" y="27654"/>
                  <a:pt x="67743" y="28976"/>
                </a:cubicBezTo>
                <a:cubicBezTo>
                  <a:pt x="65542" y="25399"/>
                  <a:pt x="61686" y="19353"/>
                  <a:pt x="58705" y="15859"/>
                </a:cubicBezTo>
                <a:cubicBezTo>
                  <a:pt x="59303" y="15710"/>
                  <a:pt x="59883" y="15469"/>
                  <a:pt x="60439" y="15204"/>
                </a:cubicBezTo>
                <a:cubicBezTo>
                  <a:pt x="60517" y="15166"/>
                  <a:pt x="60593" y="15130"/>
                  <a:pt x="60670" y="15093"/>
                </a:cubicBezTo>
                <a:close/>
                <a:moveTo>
                  <a:pt x="34471" y="24086"/>
                </a:moveTo>
                <a:cubicBezTo>
                  <a:pt x="34632" y="24200"/>
                  <a:pt x="34796" y="24312"/>
                  <a:pt x="34961" y="24420"/>
                </a:cubicBezTo>
                <a:cubicBezTo>
                  <a:pt x="35484" y="24763"/>
                  <a:pt x="36028" y="25073"/>
                  <a:pt x="36591" y="25345"/>
                </a:cubicBezTo>
                <a:cubicBezTo>
                  <a:pt x="35155" y="27469"/>
                  <a:pt x="33941" y="29393"/>
                  <a:pt x="32958" y="31022"/>
                </a:cubicBezTo>
                <a:cubicBezTo>
                  <a:pt x="32765" y="30751"/>
                  <a:pt x="32586" y="30469"/>
                  <a:pt x="32423" y="30178"/>
                </a:cubicBezTo>
                <a:cubicBezTo>
                  <a:pt x="32135" y="29666"/>
                  <a:pt x="31894" y="29129"/>
                  <a:pt x="31616" y="28612"/>
                </a:cubicBezTo>
                <a:cubicBezTo>
                  <a:pt x="31399" y="28210"/>
                  <a:pt x="31159" y="27819"/>
                  <a:pt x="30918" y="27430"/>
                </a:cubicBezTo>
                <a:cubicBezTo>
                  <a:pt x="32076" y="26448"/>
                  <a:pt x="33291" y="25329"/>
                  <a:pt x="34471" y="24086"/>
                </a:cubicBezTo>
                <a:close/>
                <a:moveTo>
                  <a:pt x="25411" y="24502"/>
                </a:moveTo>
                <a:lnTo>
                  <a:pt x="28420" y="27636"/>
                </a:lnTo>
                <a:cubicBezTo>
                  <a:pt x="26931" y="29307"/>
                  <a:pt x="25745" y="30684"/>
                  <a:pt x="25121" y="31414"/>
                </a:cubicBezTo>
                <a:cubicBezTo>
                  <a:pt x="24902" y="30663"/>
                  <a:pt x="24739" y="29894"/>
                  <a:pt x="24548" y="29134"/>
                </a:cubicBezTo>
                <a:cubicBezTo>
                  <a:pt x="24244" y="27926"/>
                  <a:pt x="23872" y="26737"/>
                  <a:pt x="23429" y="25571"/>
                </a:cubicBezTo>
                <a:cubicBezTo>
                  <a:pt x="24027" y="25259"/>
                  <a:pt x="24696" y="24901"/>
                  <a:pt x="25411" y="24502"/>
                </a:cubicBezTo>
                <a:close/>
                <a:moveTo>
                  <a:pt x="23671" y="41696"/>
                </a:moveTo>
                <a:cubicBezTo>
                  <a:pt x="23727" y="41773"/>
                  <a:pt x="23784" y="41851"/>
                  <a:pt x="23842" y="41929"/>
                </a:cubicBezTo>
                <a:cubicBezTo>
                  <a:pt x="23788" y="41848"/>
                  <a:pt x="23731" y="41770"/>
                  <a:pt x="23671" y="41696"/>
                </a:cubicBezTo>
                <a:close/>
                <a:moveTo>
                  <a:pt x="15305" y="1"/>
                </a:moveTo>
                <a:lnTo>
                  <a:pt x="15305" y="7002"/>
                </a:lnTo>
                <a:lnTo>
                  <a:pt x="14374" y="7999"/>
                </a:lnTo>
                <a:cubicBezTo>
                  <a:pt x="14055" y="8340"/>
                  <a:pt x="13734" y="8683"/>
                  <a:pt x="13473" y="9070"/>
                </a:cubicBezTo>
                <a:cubicBezTo>
                  <a:pt x="13218" y="9446"/>
                  <a:pt x="13022" y="9857"/>
                  <a:pt x="12839" y="10274"/>
                </a:cubicBezTo>
                <a:cubicBezTo>
                  <a:pt x="12904" y="10032"/>
                  <a:pt x="12937" y="9784"/>
                  <a:pt x="12924" y="9532"/>
                </a:cubicBezTo>
                <a:lnTo>
                  <a:pt x="12924" y="9532"/>
                </a:lnTo>
                <a:lnTo>
                  <a:pt x="11507" y="9743"/>
                </a:lnTo>
                <a:cubicBezTo>
                  <a:pt x="11021" y="9815"/>
                  <a:pt x="10516" y="9895"/>
                  <a:pt x="10105" y="10165"/>
                </a:cubicBezTo>
                <a:cubicBezTo>
                  <a:pt x="9568" y="10516"/>
                  <a:pt x="9269" y="11147"/>
                  <a:pt x="9143" y="11777"/>
                </a:cubicBezTo>
                <a:cubicBezTo>
                  <a:pt x="9017" y="12407"/>
                  <a:pt x="9037" y="13056"/>
                  <a:pt x="8989" y="13697"/>
                </a:cubicBezTo>
                <a:cubicBezTo>
                  <a:pt x="8910" y="14780"/>
                  <a:pt x="8636" y="15841"/>
                  <a:pt x="8183" y="16828"/>
                </a:cubicBezTo>
                <a:cubicBezTo>
                  <a:pt x="8234" y="16819"/>
                  <a:pt x="8285" y="16805"/>
                  <a:pt x="8333" y="16788"/>
                </a:cubicBezTo>
                <a:lnTo>
                  <a:pt x="8333" y="16788"/>
                </a:lnTo>
                <a:cubicBezTo>
                  <a:pt x="8266" y="16830"/>
                  <a:pt x="8197" y="16869"/>
                  <a:pt x="8130" y="16911"/>
                </a:cubicBezTo>
                <a:cubicBezTo>
                  <a:pt x="7525" y="17298"/>
                  <a:pt x="6929" y="17702"/>
                  <a:pt x="6343" y="18122"/>
                </a:cubicBezTo>
                <a:cubicBezTo>
                  <a:pt x="6427" y="17858"/>
                  <a:pt x="6415" y="17573"/>
                  <a:pt x="6414" y="17295"/>
                </a:cubicBezTo>
                <a:cubicBezTo>
                  <a:pt x="6408" y="15087"/>
                  <a:pt x="7302" y="12950"/>
                  <a:pt x="7294" y="10742"/>
                </a:cubicBezTo>
                <a:cubicBezTo>
                  <a:pt x="7292" y="10030"/>
                  <a:pt x="7194" y="9319"/>
                  <a:pt x="7212" y="8607"/>
                </a:cubicBezTo>
                <a:cubicBezTo>
                  <a:pt x="7255" y="6902"/>
                  <a:pt x="7957" y="5267"/>
                  <a:pt x="8925" y="3864"/>
                </a:cubicBezTo>
                <a:cubicBezTo>
                  <a:pt x="9893" y="2459"/>
                  <a:pt x="11007" y="1194"/>
                  <a:pt x="12225" y="1"/>
                </a:cubicBezTo>
                <a:lnTo>
                  <a:pt x="12225" y="1"/>
                </a:lnTo>
                <a:cubicBezTo>
                  <a:pt x="9537" y="2476"/>
                  <a:pt x="7359" y="5455"/>
                  <a:pt x="5819" y="8769"/>
                </a:cubicBezTo>
                <a:cubicBezTo>
                  <a:pt x="5537" y="9377"/>
                  <a:pt x="5274" y="10005"/>
                  <a:pt x="5185" y="10670"/>
                </a:cubicBezTo>
                <a:cubicBezTo>
                  <a:pt x="5134" y="11056"/>
                  <a:pt x="5143" y="11445"/>
                  <a:pt x="5151" y="11833"/>
                </a:cubicBezTo>
                <a:cubicBezTo>
                  <a:pt x="5201" y="14047"/>
                  <a:pt x="5253" y="16274"/>
                  <a:pt x="5681" y="18447"/>
                </a:cubicBezTo>
                <a:cubicBezTo>
                  <a:pt x="5688" y="18495"/>
                  <a:pt x="5696" y="18544"/>
                  <a:pt x="5705" y="18592"/>
                </a:cubicBezTo>
                <a:cubicBezTo>
                  <a:pt x="5149" y="19008"/>
                  <a:pt x="4606" y="19440"/>
                  <a:pt x="4076" y="19888"/>
                </a:cubicBezTo>
                <a:lnTo>
                  <a:pt x="4076" y="19879"/>
                </a:lnTo>
                <a:cubicBezTo>
                  <a:pt x="3900" y="18684"/>
                  <a:pt x="3725" y="17489"/>
                  <a:pt x="3550" y="16293"/>
                </a:cubicBezTo>
                <a:cubicBezTo>
                  <a:pt x="3438" y="15536"/>
                  <a:pt x="3326" y="14777"/>
                  <a:pt x="3148" y="14032"/>
                </a:cubicBezTo>
                <a:cubicBezTo>
                  <a:pt x="2844" y="12762"/>
                  <a:pt x="2346" y="11546"/>
                  <a:pt x="2036" y="10279"/>
                </a:cubicBezTo>
                <a:cubicBezTo>
                  <a:pt x="1635" y="8642"/>
                  <a:pt x="1551" y="6943"/>
                  <a:pt x="1787" y="5275"/>
                </a:cubicBezTo>
                <a:lnTo>
                  <a:pt x="1787" y="5275"/>
                </a:lnTo>
                <a:cubicBezTo>
                  <a:pt x="1291" y="5919"/>
                  <a:pt x="1239" y="6755"/>
                  <a:pt x="1009" y="7535"/>
                </a:cubicBezTo>
                <a:cubicBezTo>
                  <a:pt x="907" y="7880"/>
                  <a:pt x="758" y="8211"/>
                  <a:pt x="646" y="8553"/>
                </a:cubicBezTo>
                <a:cubicBezTo>
                  <a:pt x="1" y="10513"/>
                  <a:pt x="578" y="12646"/>
                  <a:pt x="1200" y="14613"/>
                </a:cubicBezTo>
                <a:cubicBezTo>
                  <a:pt x="1820" y="16577"/>
                  <a:pt x="2501" y="18554"/>
                  <a:pt x="3637" y="20268"/>
                </a:cubicBezTo>
                <a:cubicBezTo>
                  <a:pt x="2930" y="20887"/>
                  <a:pt x="2247" y="21535"/>
                  <a:pt x="1601" y="22218"/>
                </a:cubicBezTo>
                <a:lnTo>
                  <a:pt x="1633" y="22253"/>
                </a:lnTo>
                <a:cubicBezTo>
                  <a:pt x="1754" y="22151"/>
                  <a:pt x="1875" y="22052"/>
                  <a:pt x="1996" y="21952"/>
                </a:cubicBezTo>
                <a:lnTo>
                  <a:pt x="1996" y="21952"/>
                </a:lnTo>
                <a:cubicBezTo>
                  <a:pt x="1785" y="22173"/>
                  <a:pt x="1600" y="22413"/>
                  <a:pt x="1482" y="22681"/>
                </a:cubicBezTo>
                <a:cubicBezTo>
                  <a:pt x="1361" y="22956"/>
                  <a:pt x="1300" y="23252"/>
                  <a:pt x="1239" y="23548"/>
                </a:cubicBezTo>
                <a:cubicBezTo>
                  <a:pt x="1078" y="24338"/>
                  <a:pt x="915" y="25153"/>
                  <a:pt x="1066" y="25947"/>
                </a:cubicBezTo>
                <a:cubicBezTo>
                  <a:pt x="1152" y="26404"/>
                  <a:pt x="1338" y="26834"/>
                  <a:pt x="1536" y="27255"/>
                </a:cubicBezTo>
                <a:cubicBezTo>
                  <a:pt x="2179" y="28631"/>
                  <a:pt x="2962" y="29965"/>
                  <a:pt x="4049" y="31025"/>
                </a:cubicBezTo>
                <a:cubicBezTo>
                  <a:pt x="4423" y="31390"/>
                  <a:pt x="4839" y="31730"/>
                  <a:pt x="5093" y="32187"/>
                </a:cubicBezTo>
                <a:cubicBezTo>
                  <a:pt x="5018" y="31553"/>
                  <a:pt x="4527" y="31029"/>
                  <a:pt x="4158" y="30507"/>
                </a:cubicBezTo>
                <a:cubicBezTo>
                  <a:pt x="2903" y="28725"/>
                  <a:pt x="2827" y="26383"/>
                  <a:pt x="2997" y="24210"/>
                </a:cubicBezTo>
                <a:cubicBezTo>
                  <a:pt x="3030" y="23774"/>
                  <a:pt x="3072" y="23340"/>
                  <a:pt x="3077" y="22902"/>
                </a:cubicBezTo>
                <a:cubicBezTo>
                  <a:pt x="3083" y="22333"/>
                  <a:pt x="3027" y="21766"/>
                  <a:pt x="2908" y="21210"/>
                </a:cubicBezTo>
                <a:cubicBezTo>
                  <a:pt x="3343" y="20863"/>
                  <a:pt x="3781" y="20520"/>
                  <a:pt x="4223" y="20184"/>
                </a:cubicBezTo>
                <a:lnTo>
                  <a:pt x="4223" y="20184"/>
                </a:lnTo>
                <a:cubicBezTo>
                  <a:pt x="4180" y="20426"/>
                  <a:pt x="4210" y="20678"/>
                  <a:pt x="4215" y="20927"/>
                </a:cubicBezTo>
                <a:cubicBezTo>
                  <a:pt x="4241" y="21991"/>
                  <a:pt x="3822" y="23008"/>
                  <a:pt x="3604" y="24050"/>
                </a:cubicBezTo>
                <a:cubicBezTo>
                  <a:pt x="3109" y="26412"/>
                  <a:pt x="3678" y="28913"/>
                  <a:pt x="4831" y="31033"/>
                </a:cubicBezTo>
                <a:cubicBezTo>
                  <a:pt x="5984" y="33153"/>
                  <a:pt x="7584" y="34741"/>
                  <a:pt x="9426" y="36300"/>
                </a:cubicBezTo>
                <a:cubicBezTo>
                  <a:pt x="8926" y="35248"/>
                  <a:pt x="8426" y="34197"/>
                  <a:pt x="7926" y="33145"/>
                </a:cubicBezTo>
                <a:cubicBezTo>
                  <a:pt x="7701" y="32672"/>
                  <a:pt x="7475" y="32197"/>
                  <a:pt x="7309" y="31700"/>
                </a:cubicBezTo>
                <a:cubicBezTo>
                  <a:pt x="7134" y="31175"/>
                  <a:pt x="7026" y="30629"/>
                  <a:pt x="6918" y="30085"/>
                </a:cubicBezTo>
                <a:lnTo>
                  <a:pt x="5204" y="21410"/>
                </a:lnTo>
                <a:cubicBezTo>
                  <a:pt x="5091" y="20839"/>
                  <a:pt x="4979" y="20269"/>
                  <a:pt x="4867" y="19698"/>
                </a:cubicBezTo>
                <a:cubicBezTo>
                  <a:pt x="5462" y="19255"/>
                  <a:pt x="6062" y="18820"/>
                  <a:pt x="6669" y="18392"/>
                </a:cubicBezTo>
                <a:lnTo>
                  <a:pt x="6669" y="18392"/>
                </a:lnTo>
                <a:cubicBezTo>
                  <a:pt x="6509" y="18707"/>
                  <a:pt x="6590" y="19144"/>
                  <a:pt x="6664" y="19516"/>
                </a:cubicBezTo>
                <a:cubicBezTo>
                  <a:pt x="7057" y="21475"/>
                  <a:pt x="6696" y="23549"/>
                  <a:pt x="7249" y="25468"/>
                </a:cubicBezTo>
                <a:cubicBezTo>
                  <a:pt x="7378" y="25915"/>
                  <a:pt x="7556" y="26351"/>
                  <a:pt x="7620" y="26811"/>
                </a:cubicBezTo>
                <a:cubicBezTo>
                  <a:pt x="7675" y="27208"/>
                  <a:pt x="7647" y="27612"/>
                  <a:pt x="7643" y="28012"/>
                </a:cubicBezTo>
                <a:cubicBezTo>
                  <a:pt x="7629" y="29657"/>
                  <a:pt x="8082" y="31319"/>
                  <a:pt x="9018" y="32674"/>
                </a:cubicBezTo>
                <a:cubicBezTo>
                  <a:pt x="9357" y="33167"/>
                  <a:pt x="9757" y="33615"/>
                  <a:pt x="10145" y="34071"/>
                </a:cubicBezTo>
                <a:cubicBezTo>
                  <a:pt x="10556" y="34555"/>
                  <a:pt x="10955" y="35050"/>
                  <a:pt x="11353" y="35546"/>
                </a:cubicBezTo>
                <a:lnTo>
                  <a:pt x="13410" y="38098"/>
                </a:lnTo>
                <a:cubicBezTo>
                  <a:pt x="13607" y="38340"/>
                  <a:pt x="13847" y="38555"/>
                  <a:pt x="14092" y="38748"/>
                </a:cubicBezTo>
                <a:cubicBezTo>
                  <a:pt x="13891" y="38093"/>
                  <a:pt x="13988" y="37389"/>
                  <a:pt x="13977" y="36704"/>
                </a:cubicBezTo>
                <a:cubicBezTo>
                  <a:pt x="13969" y="36280"/>
                  <a:pt x="13919" y="35860"/>
                  <a:pt x="13842" y="35445"/>
                </a:cubicBezTo>
                <a:lnTo>
                  <a:pt x="13842" y="35445"/>
                </a:lnTo>
                <a:cubicBezTo>
                  <a:pt x="14192" y="35932"/>
                  <a:pt x="14547" y="36415"/>
                  <a:pt x="14874" y="36917"/>
                </a:cubicBezTo>
                <a:cubicBezTo>
                  <a:pt x="15762" y="38277"/>
                  <a:pt x="16451" y="39759"/>
                  <a:pt x="16917" y="41316"/>
                </a:cubicBezTo>
                <a:cubicBezTo>
                  <a:pt x="17689" y="39683"/>
                  <a:pt x="17422" y="37735"/>
                  <a:pt x="17003" y="35977"/>
                </a:cubicBezTo>
                <a:cubicBezTo>
                  <a:pt x="16563" y="34128"/>
                  <a:pt x="16122" y="32279"/>
                  <a:pt x="15682" y="30429"/>
                </a:cubicBezTo>
                <a:cubicBezTo>
                  <a:pt x="15655" y="30322"/>
                  <a:pt x="15630" y="30214"/>
                  <a:pt x="15604" y="30105"/>
                </a:cubicBezTo>
                <a:lnTo>
                  <a:pt x="15604" y="30105"/>
                </a:lnTo>
                <a:cubicBezTo>
                  <a:pt x="16717" y="32426"/>
                  <a:pt x="18050" y="34651"/>
                  <a:pt x="19385" y="36859"/>
                </a:cubicBezTo>
                <a:cubicBezTo>
                  <a:pt x="20086" y="38019"/>
                  <a:pt x="20804" y="39197"/>
                  <a:pt x="21824" y="40091"/>
                </a:cubicBezTo>
                <a:cubicBezTo>
                  <a:pt x="22438" y="40629"/>
                  <a:pt x="23163" y="41065"/>
                  <a:pt x="23671" y="41696"/>
                </a:cubicBezTo>
                <a:lnTo>
                  <a:pt x="23671" y="41696"/>
                </a:lnTo>
                <a:cubicBezTo>
                  <a:pt x="22932" y="40682"/>
                  <a:pt x="22233" y="39638"/>
                  <a:pt x="21696" y="38504"/>
                </a:cubicBezTo>
                <a:cubicBezTo>
                  <a:pt x="20378" y="35722"/>
                  <a:pt x="20349" y="32530"/>
                  <a:pt x="19781" y="29506"/>
                </a:cubicBezTo>
                <a:cubicBezTo>
                  <a:pt x="19594" y="28511"/>
                  <a:pt x="19346" y="27527"/>
                  <a:pt x="19040" y="26563"/>
                </a:cubicBezTo>
                <a:lnTo>
                  <a:pt x="19040" y="26563"/>
                </a:lnTo>
                <a:cubicBezTo>
                  <a:pt x="20845" y="29716"/>
                  <a:pt x="23064" y="32649"/>
                  <a:pt x="25545" y="35304"/>
                </a:cubicBezTo>
                <a:cubicBezTo>
                  <a:pt x="26108" y="35906"/>
                  <a:pt x="26693" y="36504"/>
                  <a:pt x="27399" y="36929"/>
                </a:cubicBezTo>
                <a:cubicBezTo>
                  <a:pt x="27926" y="37248"/>
                  <a:pt x="28449" y="37422"/>
                  <a:pt x="29049" y="37422"/>
                </a:cubicBezTo>
                <a:cubicBezTo>
                  <a:pt x="29103" y="37422"/>
                  <a:pt x="29158" y="37421"/>
                  <a:pt x="29213" y="37418"/>
                </a:cubicBezTo>
                <a:cubicBezTo>
                  <a:pt x="27414" y="36051"/>
                  <a:pt x="26035" y="34139"/>
                  <a:pt x="25305" y="32002"/>
                </a:cubicBezTo>
                <a:cubicBezTo>
                  <a:pt x="25264" y="31884"/>
                  <a:pt x="25225" y="31766"/>
                  <a:pt x="25190" y="31648"/>
                </a:cubicBezTo>
                <a:cubicBezTo>
                  <a:pt x="25978" y="31152"/>
                  <a:pt x="27543" y="30127"/>
                  <a:pt x="29407" y="28663"/>
                </a:cubicBezTo>
                <a:lnTo>
                  <a:pt x="29946" y="29225"/>
                </a:lnTo>
                <a:cubicBezTo>
                  <a:pt x="30760" y="30072"/>
                  <a:pt x="31644" y="30919"/>
                  <a:pt x="32646" y="31539"/>
                </a:cubicBezTo>
                <a:cubicBezTo>
                  <a:pt x="31260" y="33862"/>
                  <a:pt x="30382" y="35507"/>
                  <a:pt x="30050" y="36145"/>
                </a:cubicBezTo>
                <a:cubicBezTo>
                  <a:pt x="29949" y="36339"/>
                  <a:pt x="29896" y="36445"/>
                  <a:pt x="29896" y="36445"/>
                </a:cubicBezTo>
                <a:cubicBezTo>
                  <a:pt x="31341" y="34855"/>
                  <a:pt x="32600" y="33403"/>
                  <a:pt x="33694" y="32079"/>
                </a:cubicBezTo>
                <a:cubicBezTo>
                  <a:pt x="33786" y="32117"/>
                  <a:pt x="33879" y="32152"/>
                  <a:pt x="33974" y="32185"/>
                </a:cubicBezTo>
                <a:cubicBezTo>
                  <a:pt x="33905" y="32121"/>
                  <a:pt x="33836" y="32054"/>
                  <a:pt x="33769" y="31986"/>
                </a:cubicBezTo>
                <a:cubicBezTo>
                  <a:pt x="35740" y="29594"/>
                  <a:pt x="37175" y="27621"/>
                  <a:pt x="38215" y="26005"/>
                </a:cubicBezTo>
                <a:cubicBezTo>
                  <a:pt x="38741" y="26177"/>
                  <a:pt x="39276" y="26315"/>
                  <a:pt x="39819" y="26417"/>
                </a:cubicBezTo>
                <a:cubicBezTo>
                  <a:pt x="39382" y="26120"/>
                  <a:pt x="38963" y="25800"/>
                  <a:pt x="38558" y="25463"/>
                </a:cubicBezTo>
                <a:cubicBezTo>
                  <a:pt x="40309" y="22642"/>
                  <a:pt x="40791" y="20996"/>
                  <a:pt x="40898" y="20137"/>
                </a:cubicBezTo>
                <a:cubicBezTo>
                  <a:pt x="41107" y="21138"/>
                  <a:pt x="41295" y="22141"/>
                  <a:pt x="41465" y="23149"/>
                </a:cubicBezTo>
                <a:cubicBezTo>
                  <a:pt x="40410" y="27369"/>
                  <a:pt x="35226" y="37560"/>
                  <a:pt x="35226" y="37560"/>
                </a:cubicBezTo>
                <a:cubicBezTo>
                  <a:pt x="36051" y="37474"/>
                  <a:pt x="36957" y="36651"/>
                  <a:pt x="37656" y="35848"/>
                </a:cubicBezTo>
                <a:cubicBezTo>
                  <a:pt x="38398" y="34995"/>
                  <a:pt x="39002" y="34031"/>
                  <a:pt x="39488" y="33009"/>
                </a:cubicBezTo>
                <a:cubicBezTo>
                  <a:pt x="41517" y="28753"/>
                  <a:pt x="41651" y="25335"/>
                  <a:pt x="41580" y="23826"/>
                </a:cubicBezTo>
                <a:lnTo>
                  <a:pt x="41580" y="23826"/>
                </a:lnTo>
                <a:cubicBezTo>
                  <a:pt x="41583" y="23839"/>
                  <a:pt x="41586" y="23853"/>
                  <a:pt x="41587" y="23866"/>
                </a:cubicBezTo>
                <a:lnTo>
                  <a:pt x="41664" y="23856"/>
                </a:lnTo>
                <a:cubicBezTo>
                  <a:pt x="41650" y="23734"/>
                  <a:pt x="41633" y="23612"/>
                  <a:pt x="41618" y="23490"/>
                </a:cubicBezTo>
                <a:lnTo>
                  <a:pt x="41618" y="23490"/>
                </a:lnTo>
                <a:cubicBezTo>
                  <a:pt x="42022" y="25243"/>
                  <a:pt x="44461" y="35785"/>
                  <a:pt x="44859" y="35935"/>
                </a:cubicBezTo>
                <a:cubicBezTo>
                  <a:pt x="44868" y="35939"/>
                  <a:pt x="44879" y="35940"/>
                  <a:pt x="44890" y="35940"/>
                </a:cubicBezTo>
                <a:cubicBezTo>
                  <a:pt x="45406" y="35940"/>
                  <a:pt x="47898" y="32290"/>
                  <a:pt x="41594" y="23288"/>
                </a:cubicBezTo>
                <a:cubicBezTo>
                  <a:pt x="41506" y="22569"/>
                  <a:pt x="41409" y="21851"/>
                  <a:pt x="41302" y="21137"/>
                </a:cubicBezTo>
                <a:lnTo>
                  <a:pt x="41302" y="21137"/>
                </a:lnTo>
                <a:lnTo>
                  <a:pt x="41349" y="21195"/>
                </a:lnTo>
                <a:cubicBezTo>
                  <a:pt x="41713" y="21649"/>
                  <a:pt x="42627" y="22798"/>
                  <a:pt x="43707" y="24232"/>
                </a:cubicBezTo>
                <a:cubicBezTo>
                  <a:pt x="43688" y="24396"/>
                  <a:pt x="43683" y="24491"/>
                  <a:pt x="43683" y="24491"/>
                </a:cubicBezTo>
                <a:cubicBezTo>
                  <a:pt x="43683" y="24491"/>
                  <a:pt x="43699" y="24408"/>
                  <a:pt x="43735" y="24269"/>
                </a:cubicBezTo>
                <a:cubicBezTo>
                  <a:pt x="43847" y="24419"/>
                  <a:pt x="43962" y="24573"/>
                  <a:pt x="44078" y="24729"/>
                </a:cubicBezTo>
                <a:cubicBezTo>
                  <a:pt x="43999" y="24893"/>
                  <a:pt x="43928" y="25061"/>
                  <a:pt x="43865" y="25234"/>
                </a:cubicBezTo>
                <a:cubicBezTo>
                  <a:pt x="43763" y="25519"/>
                  <a:pt x="43742" y="25676"/>
                  <a:pt x="43742" y="25676"/>
                </a:cubicBezTo>
                <a:cubicBezTo>
                  <a:pt x="43982" y="25531"/>
                  <a:pt x="44220" y="25385"/>
                  <a:pt x="44457" y="25238"/>
                </a:cubicBezTo>
                <a:cubicBezTo>
                  <a:pt x="46007" y="27342"/>
                  <a:pt x="47706" y="29804"/>
                  <a:pt x="48579" y="31586"/>
                </a:cubicBezTo>
                <a:cubicBezTo>
                  <a:pt x="48579" y="31586"/>
                  <a:pt x="48598" y="31393"/>
                  <a:pt x="48590" y="31056"/>
                </a:cubicBezTo>
                <a:lnTo>
                  <a:pt x="48590" y="31056"/>
                </a:lnTo>
                <a:cubicBezTo>
                  <a:pt x="48604" y="31081"/>
                  <a:pt x="48616" y="31105"/>
                  <a:pt x="48628" y="31129"/>
                </a:cubicBezTo>
                <a:cubicBezTo>
                  <a:pt x="48616" y="31099"/>
                  <a:pt x="48602" y="31071"/>
                  <a:pt x="48590" y="31041"/>
                </a:cubicBezTo>
                <a:cubicBezTo>
                  <a:pt x="48564" y="29871"/>
                  <a:pt x="48236" y="27004"/>
                  <a:pt x="45877" y="24340"/>
                </a:cubicBezTo>
                <a:cubicBezTo>
                  <a:pt x="46266" y="24091"/>
                  <a:pt x="46651" y="23838"/>
                  <a:pt x="47030" y="23586"/>
                </a:cubicBezTo>
                <a:cubicBezTo>
                  <a:pt x="47627" y="24191"/>
                  <a:pt x="48251" y="24813"/>
                  <a:pt x="48897" y="25443"/>
                </a:cubicBezTo>
                <a:cubicBezTo>
                  <a:pt x="48529" y="26259"/>
                  <a:pt x="48349" y="26961"/>
                  <a:pt x="48265" y="27401"/>
                </a:cubicBezTo>
                <a:cubicBezTo>
                  <a:pt x="48250" y="27426"/>
                  <a:pt x="48233" y="27449"/>
                  <a:pt x="48219" y="27473"/>
                </a:cubicBezTo>
                <a:cubicBezTo>
                  <a:pt x="48233" y="27454"/>
                  <a:pt x="48247" y="27435"/>
                  <a:pt x="48263" y="27415"/>
                </a:cubicBezTo>
                <a:lnTo>
                  <a:pt x="48263" y="27415"/>
                </a:lnTo>
                <a:cubicBezTo>
                  <a:pt x="48205" y="27713"/>
                  <a:pt x="48192" y="27888"/>
                  <a:pt x="48192" y="27888"/>
                </a:cubicBezTo>
                <a:cubicBezTo>
                  <a:pt x="48574" y="27358"/>
                  <a:pt x="49067" y="26764"/>
                  <a:pt x="49621" y="26145"/>
                </a:cubicBezTo>
                <a:cubicBezTo>
                  <a:pt x="50121" y="26625"/>
                  <a:pt x="50633" y="27108"/>
                  <a:pt x="51155" y="27593"/>
                </a:cubicBezTo>
                <a:cubicBezTo>
                  <a:pt x="49672" y="30740"/>
                  <a:pt x="50550" y="32331"/>
                  <a:pt x="50839" y="32331"/>
                </a:cubicBezTo>
                <a:cubicBezTo>
                  <a:pt x="50844" y="32331"/>
                  <a:pt x="50848" y="32331"/>
                  <a:pt x="50853" y="32330"/>
                </a:cubicBezTo>
                <a:cubicBezTo>
                  <a:pt x="51007" y="32300"/>
                  <a:pt x="51728" y="30776"/>
                  <a:pt x="52568" y="28881"/>
                </a:cubicBezTo>
                <a:cubicBezTo>
                  <a:pt x="52987" y="29256"/>
                  <a:pt x="53410" y="29627"/>
                  <a:pt x="53837" y="29998"/>
                </a:cubicBezTo>
                <a:cubicBezTo>
                  <a:pt x="53837" y="29998"/>
                  <a:pt x="53843" y="29822"/>
                  <a:pt x="53784" y="29493"/>
                </a:cubicBezTo>
                <a:cubicBezTo>
                  <a:pt x="53713" y="29082"/>
                  <a:pt x="53540" y="28434"/>
                  <a:pt x="53134" y="27589"/>
                </a:cubicBezTo>
                <a:cubicBezTo>
                  <a:pt x="53316" y="27175"/>
                  <a:pt x="53497" y="26753"/>
                  <a:pt x="53676" y="26338"/>
                </a:cubicBezTo>
                <a:cubicBezTo>
                  <a:pt x="54091" y="27563"/>
                  <a:pt x="54122" y="28716"/>
                  <a:pt x="54122" y="28716"/>
                </a:cubicBezTo>
                <a:cubicBezTo>
                  <a:pt x="54122" y="28716"/>
                  <a:pt x="54282" y="27223"/>
                  <a:pt x="53936" y="25730"/>
                </a:cubicBezTo>
                <a:cubicBezTo>
                  <a:pt x="54712" y="23914"/>
                  <a:pt x="55392" y="22284"/>
                  <a:pt x="55627" y="21718"/>
                </a:cubicBezTo>
                <a:lnTo>
                  <a:pt x="55627" y="21718"/>
                </a:lnTo>
                <a:cubicBezTo>
                  <a:pt x="55596" y="21826"/>
                  <a:pt x="55561" y="21932"/>
                  <a:pt x="55531" y="22039"/>
                </a:cubicBezTo>
                <a:lnTo>
                  <a:pt x="55597" y="22059"/>
                </a:lnTo>
                <a:cubicBezTo>
                  <a:pt x="55601" y="22047"/>
                  <a:pt x="55606" y="22036"/>
                  <a:pt x="55609" y="22025"/>
                </a:cubicBezTo>
                <a:lnTo>
                  <a:pt x="55609" y="22025"/>
                </a:lnTo>
                <a:cubicBezTo>
                  <a:pt x="55318" y="23360"/>
                  <a:pt x="54920" y="26429"/>
                  <a:pt x="56086" y="30533"/>
                </a:cubicBezTo>
                <a:cubicBezTo>
                  <a:pt x="56365" y="31517"/>
                  <a:pt x="56758" y="32469"/>
                  <a:pt x="57292" y="33343"/>
                </a:cubicBezTo>
                <a:cubicBezTo>
                  <a:pt x="57794" y="34165"/>
                  <a:pt x="58476" y="35036"/>
                  <a:pt x="59200" y="35237"/>
                </a:cubicBezTo>
                <a:cubicBezTo>
                  <a:pt x="59200" y="35237"/>
                  <a:pt x="56117" y="25362"/>
                  <a:pt x="55814" y="21438"/>
                </a:cubicBezTo>
                <a:cubicBezTo>
                  <a:pt x="56118" y="20565"/>
                  <a:pt x="56438" y="19698"/>
                  <a:pt x="56776" y="18837"/>
                </a:cubicBezTo>
                <a:lnTo>
                  <a:pt x="56776" y="18837"/>
                </a:lnTo>
                <a:cubicBezTo>
                  <a:pt x="56710" y="20334"/>
                  <a:pt x="57433" y="24609"/>
                  <a:pt x="64123" y="35048"/>
                </a:cubicBezTo>
                <a:cubicBezTo>
                  <a:pt x="64123" y="35048"/>
                  <a:pt x="64092" y="34947"/>
                  <a:pt x="64031" y="34759"/>
                </a:cubicBezTo>
                <a:cubicBezTo>
                  <a:pt x="63572" y="33334"/>
                  <a:pt x="61354" y="26743"/>
                  <a:pt x="57131" y="18566"/>
                </a:cubicBezTo>
                <a:lnTo>
                  <a:pt x="57131" y="18566"/>
                </a:lnTo>
                <a:cubicBezTo>
                  <a:pt x="58187" y="18941"/>
                  <a:pt x="59058" y="19262"/>
                  <a:pt x="59718" y="19554"/>
                </a:cubicBezTo>
                <a:cubicBezTo>
                  <a:pt x="61933" y="24102"/>
                  <a:pt x="65368" y="27916"/>
                  <a:pt x="67521" y="30044"/>
                </a:cubicBezTo>
                <a:cubicBezTo>
                  <a:pt x="67360" y="30817"/>
                  <a:pt x="67262" y="31285"/>
                  <a:pt x="67262" y="31285"/>
                </a:cubicBezTo>
                <a:cubicBezTo>
                  <a:pt x="67262" y="31285"/>
                  <a:pt x="67403" y="30897"/>
                  <a:pt x="67674" y="30196"/>
                </a:cubicBezTo>
                <a:cubicBezTo>
                  <a:pt x="68765" y="31264"/>
                  <a:pt x="69491" y="31868"/>
                  <a:pt x="69491" y="31868"/>
                </a:cubicBezTo>
                <a:cubicBezTo>
                  <a:pt x="69491" y="31868"/>
                  <a:pt x="68916" y="30890"/>
                  <a:pt x="67993" y="29384"/>
                </a:cubicBezTo>
                <a:cubicBezTo>
                  <a:pt x="68425" y="28296"/>
                  <a:pt x="69042" y="26790"/>
                  <a:pt x="69829" y="24993"/>
                </a:cubicBezTo>
                <a:cubicBezTo>
                  <a:pt x="71505" y="26345"/>
                  <a:pt x="72899" y="27344"/>
                  <a:pt x="73521" y="27780"/>
                </a:cubicBezTo>
                <a:cubicBezTo>
                  <a:pt x="73569" y="27828"/>
                  <a:pt x="73615" y="27876"/>
                  <a:pt x="73663" y="27926"/>
                </a:cubicBezTo>
                <a:lnTo>
                  <a:pt x="73548" y="27797"/>
                </a:lnTo>
                <a:lnTo>
                  <a:pt x="73548" y="27797"/>
                </a:lnTo>
                <a:cubicBezTo>
                  <a:pt x="73757" y="27943"/>
                  <a:pt x="73873" y="28022"/>
                  <a:pt x="73873" y="28022"/>
                </a:cubicBezTo>
                <a:cubicBezTo>
                  <a:pt x="73873" y="28022"/>
                  <a:pt x="72528" y="26141"/>
                  <a:pt x="70473" y="23546"/>
                </a:cubicBezTo>
                <a:cubicBezTo>
                  <a:pt x="70689" y="23064"/>
                  <a:pt x="70917" y="22568"/>
                  <a:pt x="71154" y="22056"/>
                </a:cubicBezTo>
                <a:cubicBezTo>
                  <a:pt x="72585" y="23451"/>
                  <a:pt x="73675" y="24375"/>
                  <a:pt x="74047" y="24683"/>
                </a:cubicBezTo>
                <a:cubicBezTo>
                  <a:pt x="74019" y="30511"/>
                  <a:pt x="74932" y="35461"/>
                  <a:pt x="74932" y="35461"/>
                </a:cubicBezTo>
                <a:cubicBezTo>
                  <a:pt x="75073" y="32317"/>
                  <a:pt x="75697" y="31146"/>
                  <a:pt x="76697" y="24521"/>
                </a:cubicBezTo>
                <a:cubicBezTo>
                  <a:pt x="76896" y="23196"/>
                  <a:pt x="77006" y="21860"/>
                  <a:pt x="77026" y="20521"/>
                </a:cubicBezTo>
                <a:lnTo>
                  <a:pt x="77124" y="20600"/>
                </a:lnTo>
                <a:cubicBezTo>
                  <a:pt x="77243" y="20724"/>
                  <a:pt x="77363" y="20847"/>
                  <a:pt x="77480" y="20972"/>
                </a:cubicBezTo>
                <a:cubicBezTo>
                  <a:pt x="77397" y="20877"/>
                  <a:pt x="77314" y="20782"/>
                  <a:pt x="77231" y="20687"/>
                </a:cubicBezTo>
                <a:lnTo>
                  <a:pt x="77231" y="20687"/>
                </a:lnTo>
                <a:cubicBezTo>
                  <a:pt x="77557" y="20952"/>
                  <a:pt x="77745" y="21110"/>
                  <a:pt x="77745" y="21110"/>
                </a:cubicBezTo>
                <a:cubicBezTo>
                  <a:pt x="77745" y="21110"/>
                  <a:pt x="77488" y="20767"/>
                  <a:pt x="77030" y="20185"/>
                </a:cubicBezTo>
                <a:cubicBezTo>
                  <a:pt x="77048" y="17120"/>
                  <a:pt x="76615" y="14674"/>
                  <a:pt x="76342" y="13438"/>
                </a:cubicBezTo>
                <a:lnTo>
                  <a:pt x="76342" y="13438"/>
                </a:lnTo>
                <a:cubicBezTo>
                  <a:pt x="77244" y="14069"/>
                  <a:pt x="77904" y="14592"/>
                  <a:pt x="78401" y="15010"/>
                </a:cubicBezTo>
                <a:cubicBezTo>
                  <a:pt x="77318" y="27420"/>
                  <a:pt x="83048" y="36202"/>
                  <a:pt x="83048" y="36202"/>
                </a:cubicBezTo>
                <a:cubicBezTo>
                  <a:pt x="82422" y="35175"/>
                  <a:pt x="82400" y="31376"/>
                  <a:pt x="81655" y="25716"/>
                </a:cubicBezTo>
                <a:cubicBezTo>
                  <a:pt x="81139" y="21804"/>
                  <a:pt x="79828" y="17733"/>
                  <a:pt x="79066" y="15591"/>
                </a:cubicBezTo>
                <a:lnTo>
                  <a:pt x="79066" y="15591"/>
                </a:lnTo>
                <a:cubicBezTo>
                  <a:pt x="79596" y="16067"/>
                  <a:pt x="79828" y="16298"/>
                  <a:pt x="80042" y="16298"/>
                </a:cubicBezTo>
                <a:cubicBezTo>
                  <a:pt x="80047" y="16298"/>
                  <a:pt x="80052" y="16298"/>
                  <a:pt x="80057" y="16298"/>
                </a:cubicBezTo>
                <a:cubicBezTo>
                  <a:pt x="80057" y="16298"/>
                  <a:pt x="79869" y="15754"/>
                  <a:pt x="79267" y="14837"/>
                </a:cubicBezTo>
                <a:lnTo>
                  <a:pt x="79267" y="14837"/>
                </a:lnTo>
                <a:cubicBezTo>
                  <a:pt x="79912" y="15197"/>
                  <a:pt x="80561" y="15549"/>
                  <a:pt x="81215" y="15894"/>
                </a:cubicBezTo>
                <a:cubicBezTo>
                  <a:pt x="81332" y="21758"/>
                  <a:pt x="86762" y="28777"/>
                  <a:pt x="88011" y="30212"/>
                </a:cubicBezTo>
                <a:cubicBezTo>
                  <a:pt x="89281" y="31670"/>
                  <a:pt x="91942" y="32036"/>
                  <a:pt x="91942" y="32036"/>
                </a:cubicBezTo>
                <a:cubicBezTo>
                  <a:pt x="91942" y="32036"/>
                  <a:pt x="89819" y="31445"/>
                  <a:pt x="88723" y="30043"/>
                </a:cubicBezTo>
                <a:cubicBezTo>
                  <a:pt x="88665" y="29968"/>
                  <a:pt x="88608" y="29891"/>
                  <a:pt x="88556" y="29811"/>
                </a:cubicBezTo>
                <a:cubicBezTo>
                  <a:pt x="87965" y="28908"/>
                  <a:pt x="83136" y="18456"/>
                  <a:pt x="81598" y="16096"/>
                </a:cubicBezTo>
                <a:lnTo>
                  <a:pt x="81598" y="16096"/>
                </a:lnTo>
                <a:cubicBezTo>
                  <a:pt x="82410" y="16520"/>
                  <a:pt x="83228" y="16929"/>
                  <a:pt x="84053" y="17325"/>
                </a:cubicBezTo>
                <a:cubicBezTo>
                  <a:pt x="87173" y="28602"/>
                  <a:pt x="91357" y="31313"/>
                  <a:pt x="92698" y="31910"/>
                </a:cubicBezTo>
                <a:cubicBezTo>
                  <a:pt x="92974" y="32033"/>
                  <a:pt x="93130" y="32066"/>
                  <a:pt x="93130" y="32066"/>
                </a:cubicBezTo>
                <a:cubicBezTo>
                  <a:pt x="89690" y="25266"/>
                  <a:pt x="85322" y="18973"/>
                  <a:pt x="84240" y="17446"/>
                </a:cubicBezTo>
                <a:cubicBezTo>
                  <a:pt x="84234" y="17432"/>
                  <a:pt x="84226" y="17419"/>
                  <a:pt x="84220" y="17406"/>
                </a:cubicBezTo>
                <a:lnTo>
                  <a:pt x="84220" y="17406"/>
                </a:lnTo>
                <a:cubicBezTo>
                  <a:pt x="84352" y="17469"/>
                  <a:pt x="84481" y="17534"/>
                  <a:pt x="84613" y="17596"/>
                </a:cubicBezTo>
                <a:cubicBezTo>
                  <a:pt x="85733" y="18116"/>
                  <a:pt x="86864" y="18613"/>
                  <a:pt x="88003" y="19088"/>
                </a:cubicBezTo>
                <a:cubicBezTo>
                  <a:pt x="88609" y="22271"/>
                  <a:pt x="90006" y="24306"/>
                  <a:pt x="91445" y="25602"/>
                </a:cubicBezTo>
                <a:cubicBezTo>
                  <a:pt x="91548" y="26563"/>
                  <a:pt x="91746" y="27533"/>
                  <a:pt x="91378" y="28442"/>
                </a:cubicBezTo>
                <a:cubicBezTo>
                  <a:pt x="91904" y="27772"/>
                  <a:pt x="92605" y="27318"/>
                  <a:pt x="93382" y="26960"/>
                </a:cubicBezTo>
                <a:cubicBezTo>
                  <a:pt x="94129" y="27356"/>
                  <a:pt x="94779" y="27574"/>
                  <a:pt x="95194" y="27687"/>
                </a:cubicBezTo>
                <a:cubicBezTo>
                  <a:pt x="95216" y="27704"/>
                  <a:pt x="95239" y="27722"/>
                  <a:pt x="95262" y="27739"/>
                </a:cubicBezTo>
                <a:cubicBezTo>
                  <a:pt x="95243" y="27723"/>
                  <a:pt x="95225" y="27707"/>
                  <a:pt x="95207" y="27691"/>
                </a:cubicBezTo>
                <a:lnTo>
                  <a:pt x="95207" y="27691"/>
                </a:lnTo>
                <a:cubicBezTo>
                  <a:pt x="95501" y="27771"/>
                  <a:pt x="95675" y="27797"/>
                  <a:pt x="95675" y="27797"/>
                </a:cubicBezTo>
                <a:cubicBezTo>
                  <a:pt x="95267" y="27453"/>
                  <a:pt x="94822" y="27032"/>
                  <a:pt x="94359" y="26563"/>
                </a:cubicBezTo>
                <a:cubicBezTo>
                  <a:pt x="95290" y="26223"/>
                  <a:pt x="96267" y="25941"/>
                  <a:pt x="97154" y="25544"/>
                </a:cubicBezTo>
                <a:cubicBezTo>
                  <a:pt x="97914" y="25815"/>
                  <a:pt x="98543" y="25910"/>
                  <a:pt x="99034" y="25910"/>
                </a:cubicBezTo>
                <a:cubicBezTo>
                  <a:pt x="99885" y="25910"/>
                  <a:pt x="100322" y="25624"/>
                  <a:pt x="100306" y="25481"/>
                </a:cubicBezTo>
                <a:cubicBezTo>
                  <a:pt x="100294" y="25382"/>
                  <a:pt x="99702" y="25011"/>
                  <a:pt x="98805" y="24504"/>
                </a:cubicBezTo>
                <a:cubicBezTo>
                  <a:pt x="98954" y="24367"/>
                  <a:pt x="99094" y="24220"/>
                  <a:pt x="99221" y="24064"/>
                </a:cubicBezTo>
                <a:cubicBezTo>
                  <a:pt x="99779" y="23378"/>
                  <a:pt x="100088" y="22528"/>
                  <a:pt x="100587" y="21800"/>
                </a:cubicBezTo>
                <a:cubicBezTo>
                  <a:pt x="100990" y="21212"/>
                  <a:pt x="101509" y="20714"/>
                  <a:pt x="102043" y="20230"/>
                </a:cubicBezTo>
                <a:lnTo>
                  <a:pt x="102043" y="20230"/>
                </a:lnTo>
                <a:cubicBezTo>
                  <a:pt x="102043" y="20240"/>
                  <a:pt x="102042" y="20250"/>
                  <a:pt x="102041" y="20259"/>
                </a:cubicBezTo>
                <a:lnTo>
                  <a:pt x="99204" y="24593"/>
                </a:lnTo>
                <a:cubicBezTo>
                  <a:pt x="99204" y="24593"/>
                  <a:pt x="100051" y="23629"/>
                  <a:pt x="101569" y="22030"/>
                </a:cubicBezTo>
                <a:lnTo>
                  <a:pt x="101569" y="22030"/>
                </a:lnTo>
                <a:cubicBezTo>
                  <a:pt x="101433" y="22467"/>
                  <a:pt x="101324" y="22906"/>
                  <a:pt x="101342" y="23358"/>
                </a:cubicBezTo>
                <a:cubicBezTo>
                  <a:pt x="101406" y="25024"/>
                  <a:pt x="103023" y="26199"/>
                  <a:pt x="103067" y="27866"/>
                </a:cubicBezTo>
                <a:cubicBezTo>
                  <a:pt x="103828" y="24941"/>
                  <a:pt x="107695" y="23632"/>
                  <a:pt x="108507" y="20720"/>
                </a:cubicBezTo>
                <a:cubicBezTo>
                  <a:pt x="108744" y="19868"/>
                  <a:pt x="108687" y="18966"/>
                  <a:pt x="108854" y="18099"/>
                </a:cubicBezTo>
                <a:cubicBezTo>
                  <a:pt x="109195" y="16328"/>
                  <a:pt x="110446" y="14792"/>
                  <a:pt x="110613" y="12997"/>
                </a:cubicBezTo>
                <a:cubicBezTo>
                  <a:pt x="110619" y="12928"/>
                  <a:pt x="110620" y="12859"/>
                  <a:pt x="110623" y="12789"/>
                </a:cubicBezTo>
                <a:cubicBezTo>
                  <a:pt x="110849" y="12513"/>
                  <a:pt x="111066" y="12240"/>
                  <a:pt x="111274" y="11968"/>
                </a:cubicBezTo>
                <a:cubicBezTo>
                  <a:pt x="112143" y="11768"/>
                  <a:pt x="113052" y="11726"/>
                  <a:pt x="113962" y="11676"/>
                </a:cubicBezTo>
                <a:lnTo>
                  <a:pt x="113962" y="11676"/>
                </a:lnTo>
                <a:cubicBezTo>
                  <a:pt x="108298" y="20217"/>
                  <a:pt x="105901" y="32575"/>
                  <a:pt x="105901" y="32575"/>
                </a:cubicBezTo>
                <a:cubicBezTo>
                  <a:pt x="107427" y="29144"/>
                  <a:pt x="108631" y="28116"/>
                  <a:pt x="112631" y="21195"/>
                </a:cubicBezTo>
                <a:cubicBezTo>
                  <a:pt x="114761" y="17511"/>
                  <a:pt x="115921" y="13913"/>
                  <a:pt x="116541" y="11353"/>
                </a:cubicBezTo>
                <a:cubicBezTo>
                  <a:pt x="116642" y="11327"/>
                  <a:pt x="116744" y="11301"/>
                  <a:pt x="116845" y="11269"/>
                </a:cubicBezTo>
                <a:cubicBezTo>
                  <a:pt x="117172" y="11168"/>
                  <a:pt x="117495" y="11037"/>
                  <a:pt x="117834" y="10991"/>
                </a:cubicBezTo>
                <a:cubicBezTo>
                  <a:pt x="117944" y="10976"/>
                  <a:pt x="118053" y="10970"/>
                  <a:pt x="118163" y="10970"/>
                </a:cubicBezTo>
                <a:cubicBezTo>
                  <a:pt x="118391" y="10970"/>
                  <a:pt x="118620" y="10996"/>
                  <a:pt x="118848" y="11023"/>
                </a:cubicBezTo>
                <a:cubicBezTo>
                  <a:pt x="112010" y="24468"/>
                  <a:pt x="114590" y="36937"/>
                  <a:pt x="114590" y="36937"/>
                </a:cubicBezTo>
                <a:cubicBezTo>
                  <a:pt x="114341" y="35526"/>
                  <a:pt x="115974" y="31296"/>
                  <a:pt x="117614" y="24685"/>
                </a:cubicBezTo>
                <a:cubicBezTo>
                  <a:pt x="118960" y="19261"/>
                  <a:pt x="119157" y="13098"/>
                  <a:pt x="119185" y="11062"/>
                </a:cubicBezTo>
                <a:cubicBezTo>
                  <a:pt x="119226" y="11066"/>
                  <a:pt x="119269" y="11071"/>
                  <a:pt x="119311" y="11075"/>
                </a:cubicBezTo>
                <a:cubicBezTo>
                  <a:pt x="119374" y="11156"/>
                  <a:pt x="119438" y="11235"/>
                  <a:pt x="119501" y="11315"/>
                </a:cubicBezTo>
                <a:cubicBezTo>
                  <a:pt x="120126" y="12082"/>
                  <a:pt x="120762" y="12840"/>
                  <a:pt x="121409" y="13586"/>
                </a:cubicBezTo>
                <a:cubicBezTo>
                  <a:pt x="118981" y="20150"/>
                  <a:pt x="121950" y="30312"/>
                  <a:pt x="122712" y="32452"/>
                </a:cubicBezTo>
                <a:cubicBezTo>
                  <a:pt x="123486" y="34624"/>
                  <a:pt x="126283" y="36190"/>
                  <a:pt x="126283" y="36190"/>
                </a:cubicBezTo>
                <a:cubicBezTo>
                  <a:pt x="126283" y="36190"/>
                  <a:pt x="124182" y="34608"/>
                  <a:pt x="123577" y="32572"/>
                </a:cubicBezTo>
                <a:cubicBezTo>
                  <a:pt x="123545" y="32464"/>
                  <a:pt x="123515" y="32354"/>
                  <a:pt x="123492" y="32243"/>
                </a:cubicBezTo>
                <a:cubicBezTo>
                  <a:pt x="123230" y="30982"/>
                  <a:pt x="122425" y="17270"/>
                  <a:pt x="121746" y="13979"/>
                </a:cubicBezTo>
                <a:lnTo>
                  <a:pt x="121746" y="13979"/>
                </a:lnTo>
                <a:cubicBezTo>
                  <a:pt x="122463" y="14803"/>
                  <a:pt x="123193" y="15614"/>
                  <a:pt x="123936" y="16414"/>
                </a:cubicBezTo>
                <a:cubicBezTo>
                  <a:pt x="122483" y="30298"/>
                  <a:pt x="125948" y="35132"/>
                  <a:pt x="127177" y="36379"/>
                </a:cubicBezTo>
                <a:cubicBezTo>
                  <a:pt x="127430" y="36636"/>
                  <a:pt x="127588" y="36741"/>
                  <a:pt x="127588" y="36741"/>
                </a:cubicBezTo>
                <a:cubicBezTo>
                  <a:pt x="126733" y="27690"/>
                  <a:pt x="124626" y="18796"/>
                  <a:pt x="124091" y="16628"/>
                </a:cubicBezTo>
                <a:cubicBezTo>
                  <a:pt x="124090" y="16611"/>
                  <a:pt x="124088" y="16594"/>
                  <a:pt x="124087" y="16576"/>
                </a:cubicBezTo>
                <a:lnTo>
                  <a:pt x="124087" y="16576"/>
                </a:lnTo>
                <a:cubicBezTo>
                  <a:pt x="124205" y="16704"/>
                  <a:pt x="124321" y="16833"/>
                  <a:pt x="124440" y="16959"/>
                </a:cubicBezTo>
                <a:cubicBezTo>
                  <a:pt x="125458" y="18025"/>
                  <a:pt x="126496" y="19070"/>
                  <a:pt x="127555" y="20093"/>
                </a:cubicBezTo>
                <a:cubicBezTo>
                  <a:pt x="126105" y="27796"/>
                  <a:pt x="130319" y="31683"/>
                  <a:pt x="131789" y="32778"/>
                </a:cubicBezTo>
                <a:cubicBezTo>
                  <a:pt x="131807" y="32808"/>
                  <a:pt x="131824" y="32837"/>
                  <a:pt x="131842" y="32866"/>
                </a:cubicBezTo>
                <a:cubicBezTo>
                  <a:pt x="131829" y="32840"/>
                  <a:pt x="131814" y="32814"/>
                  <a:pt x="131801" y="32788"/>
                </a:cubicBezTo>
                <a:lnTo>
                  <a:pt x="131801" y="32788"/>
                </a:lnTo>
                <a:cubicBezTo>
                  <a:pt x="132093" y="33005"/>
                  <a:pt x="132274" y="33110"/>
                  <a:pt x="132274" y="33110"/>
                </a:cubicBezTo>
                <a:cubicBezTo>
                  <a:pt x="130339" y="29536"/>
                  <a:pt x="128100" y="21810"/>
                  <a:pt x="127658" y="20249"/>
                </a:cubicBezTo>
                <a:cubicBezTo>
                  <a:pt x="127650" y="20220"/>
                  <a:pt x="127642" y="20194"/>
                  <a:pt x="127635" y="20170"/>
                </a:cubicBezTo>
                <a:lnTo>
                  <a:pt x="127635" y="20170"/>
                </a:lnTo>
                <a:cubicBezTo>
                  <a:pt x="128198" y="20711"/>
                  <a:pt x="128768" y="21245"/>
                  <a:pt x="129345" y="21772"/>
                </a:cubicBezTo>
                <a:cubicBezTo>
                  <a:pt x="132676" y="31138"/>
                  <a:pt x="136565" y="32721"/>
                  <a:pt x="137928" y="32721"/>
                </a:cubicBezTo>
                <a:cubicBezTo>
                  <a:pt x="138227" y="32721"/>
                  <a:pt x="138404" y="32645"/>
                  <a:pt x="138427" y="32558"/>
                </a:cubicBezTo>
                <a:cubicBezTo>
                  <a:pt x="138545" y="32113"/>
                  <a:pt x="130797" y="23373"/>
                  <a:pt x="129507" y="21921"/>
                </a:cubicBezTo>
                <a:lnTo>
                  <a:pt x="129507" y="21921"/>
                </a:lnTo>
                <a:cubicBezTo>
                  <a:pt x="129605" y="22009"/>
                  <a:pt x="129702" y="22101"/>
                  <a:pt x="129801" y="22190"/>
                </a:cubicBezTo>
                <a:lnTo>
                  <a:pt x="129857" y="22129"/>
                </a:lnTo>
                <a:cubicBezTo>
                  <a:pt x="129847" y="22119"/>
                  <a:pt x="129837" y="22108"/>
                  <a:pt x="129827" y="22098"/>
                </a:cubicBezTo>
                <a:lnTo>
                  <a:pt x="129827" y="22098"/>
                </a:lnTo>
                <a:cubicBezTo>
                  <a:pt x="131079" y="23080"/>
                  <a:pt x="134057" y="25028"/>
                  <a:pt x="138863" y="25937"/>
                </a:cubicBezTo>
                <a:cubicBezTo>
                  <a:pt x="138201" y="27524"/>
                  <a:pt x="138581" y="28430"/>
                  <a:pt x="138772" y="28430"/>
                </a:cubicBezTo>
                <a:cubicBezTo>
                  <a:pt x="138773" y="28430"/>
                  <a:pt x="138773" y="28430"/>
                  <a:pt x="138773" y="28430"/>
                </a:cubicBezTo>
                <a:cubicBezTo>
                  <a:pt x="138896" y="28428"/>
                  <a:pt x="139591" y="27457"/>
                  <a:pt x="140458" y="26167"/>
                </a:cubicBezTo>
                <a:cubicBezTo>
                  <a:pt x="140861" y="26204"/>
                  <a:pt x="141266" y="26223"/>
                  <a:pt x="141671" y="26223"/>
                </a:cubicBezTo>
                <a:cubicBezTo>
                  <a:pt x="142067" y="26223"/>
                  <a:pt x="142462" y="26204"/>
                  <a:pt x="142857" y="26165"/>
                </a:cubicBezTo>
                <a:cubicBezTo>
                  <a:pt x="143054" y="26146"/>
                  <a:pt x="143255" y="26122"/>
                  <a:pt x="143457" y="26091"/>
                </a:cubicBezTo>
                <a:cubicBezTo>
                  <a:pt x="143468" y="26588"/>
                  <a:pt x="143500" y="27109"/>
                  <a:pt x="143558" y="27657"/>
                </a:cubicBezTo>
                <a:cubicBezTo>
                  <a:pt x="143654" y="28548"/>
                  <a:pt x="143851" y="29427"/>
                  <a:pt x="144182" y="30261"/>
                </a:cubicBezTo>
                <a:cubicBezTo>
                  <a:pt x="144493" y="31045"/>
                  <a:pt x="144953" y="31899"/>
                  <a:pt x="145548" y="32180"/>
                </a:cubicBezTo>
                <a:cubicBezTo>
                  <a:pt x="145548" y="32180"/>
                  <a:pt x="145129" y="29029"/>
                  <a:pt x="144853" y="25746"/>
                </a:cubicBezTo>
                <a:cubicBezTo>
                  <a:pt x="145276" y="25587"/>
                  <a:pt x="145640" y="25377"/>
                  <a:pt x="145884" y="25099"/>
                </a:cubicBezTo>
                <a:cubicBezTo>
                  <a:pt x="145884" y="25099"/>
                  <a:pt x="145477" y="25039"/>
                  <a:pt x="144789" y="24930"/>
                </a:cubicBezTo>
                <a:cubicBezTo>
                  <a:pt x="144652" y="23114"/>
                  <a:pt x="144574" y="21334"/>
                  <a:pt x="144649" y="20101"/>
                </a:cubicBezTo>
                <a:cubicBezTo>
                  <a:pt x="145042" y="20063"/>
                  <a:pt x="145445" y="20023"/>
                  <a:pt x="145855" y="19980"/>
                </a:cubicBezTo>
                <a:cubicBezTo>
                  <a:pt x="146092" y="22237"/>
                  <a:pt x="147034" y="26136"/>
                  <a:pt x="149826" y="32748"/>
                </a:cubicBezTo>
                <a:cubicBezTo>
                  <a:pt x="149826" y="32748"/>
                  <a:pt x="149814" y="32655"/>
                  <a:pt x="149790" y="32484"/>
                </a:cubicBezTo>
                <a:cubicBezTo>
                  <a:pt x="149624" y="31323"/>
                  <a:pt x="148859" y="26388"/>
                  <a:pt x="146960" y="19861"/>
                </a:cubicBezTo>
                <a:cubicBezTo>
                  <a:pt x="147378" y="19814"/>
                  <a:pt x="147803" y="19766"/>
                  <a:pt x="148237" y="19712"/>
                </a:cubicBezTo>
                <a:cubicBezTo>
                  <a:pt x="148237" y="19712"/>
                  <a:pt x="148110" y="19694"/>
                  <a:pt x="147878" y="19662"/>
                </a:cubicBezTo>
                <a:cubicBezTo>
                  <a:pt x="147647" y="19630"/>
                  <a:pt x="147305" y="19583"/>
                  <a:pt x="146863" y="19529"/>
                </a:cubicBezTo>
                <a:cubicBezTo>
                  <a:pt x="146643" y="18780"/>
                  <a:pt x="146407" y="18013"/>
                  <a:pt x="146157" y="17227"/>
                </a:cubicBezTo>
                <a:cubicBezTo>
                  <a:pt x="146501" y="16666"/>
                  <a:pt x="146850" y="16111"/>
                  <a:pt x="147205" y="15558"/>
                </a:cubicBezTo>
                <a:cubicBezTo>
                  <a:pt x="147333" y="15358"/>
                  <a:pt x="147464" y="15161"/>
                  <a:pt x="147595" y="14962"/>
                </a:cubicBezTo>
                <a:cubicBezTo>
                  <a:pt x="148035" y="19844"/>
                  <a:pt x="150611" y="24595"/>
                  <a:pt x="152589" y="27599"/>
                </a:cubicBezTo>
                <a:cubicBezTo>
                  <a:pt x="152292" y="29019"/>
                  <a:pt x="152097" y="29961"/>
                  <a:pt x="152097" y="29961"/>
                </a:cubicBezTo>
                <a:cubicBezTo>
                  <a:pt x="152097" y="29961"/>
                  <a:pt x="152356" y="29243"/>
                  <a:pt x="152852" y="27995"/>
                </a:cubicBezTo>
                <a:cubicBezTo>
                  <a:pt x="154027" y="29739"/>
                  <a:pt x="154932" y="30797"/>
                  <a:pt x="154932" y="30797"/>
                </a:cubicBezTo>
                <a:cubicBezTo>
                  <a:pt x="154932" y="30797"/>
                  <a:pt x="154298" y="29121"/>
                  <a:pt x="153342" y="26782"/>
                </a:cubicBezTo>
                <a:cubicBezTo>
                  <a:pt x="153749" y="25790"/>
                  <a:pt x="154251" y="24600"/>
                  <a:pt x="154843" y="23259"/>
                </a:cubicBezTo>
                <a:cubicBezTo>
                  <a:pt x="156657" y="25483"/>
                  <a:pt x="158376" y="27230"/>
                  <a:pt x="159018" y="27867"/>
                </a:cubicBezTo>
                <a:lnTo>
                  <a:pt x="159032" y="27888"/>
                </a:lnTo>
                <a:cubicBezTo>
                  <a:pt x="159286" y="31537"/>
                  <a:pt x="159767" y="34136"/>
                  <a:pt x="159767" y="34136"/>
                </a:cubicBezTo>
                <a:cubicBezTo>
                  <a:pt x="159906" y="30993"/>
                  <a:pt x="160530" y="29821"/>
                  <a:pt x="161530" y="23197"/>
                </a:cubicBezTo>
                <a:cubicBezTo>
                  <a:pt x="161663" y="22322"/>
                  <a:pt x="161749" y="21471"/>
                  <a:pt x="161801" y="20650"/>
                </a:cubicBezTo>
                <a:cubicBezTo>
                  <a:pt x="162378" y="21278"/>
                  <a:pt x="162865" y="21828"/>
                  <a:pt x="163194" y="22205"/>
                </a:cubicBezTo>
                <a:cubicBezTo>
                  <a:pt x="163278" y="22330"/>
                  <a:pt x="163363" y="22454"/>
                  <a:pt x="163446" y="22580"/>
                </a:cubicBezTo>
                <a:cubicBezTo>
                  <a:pt x="163389" y="22485"/>
                  <a:pt x="163331" y="22391"/>
                  <a:pt x="163273" y="22297"/>
                </a:cubicBezTo>
                <a:lnTo>
                  <a:pt x="163273" y="22297"/>
                </a:lnTo>
                <a:cubicBezTo>
                  <a:pt x="163403" y="22445"/>
                  <a:pt x="163501" y="22559"/>
                  <a:pt x="163565" y="22635"/>
                </a:cubicBezTo>
                <a:cubicBezTo>
                  <a:pt x="164771" y="30110"/>
                  <a:pt x="167881" y="34879"/>
                  <a:pt x="167881" y="34879"/>
                </a:cubicBezTo>
                <a:cubicBezTo>
                  <a:pt x="167254" y="33853"/>
                  <a:pt x="167233" y="30052"/>
                  <a:pt x="166488" y="24392"/>
                </a:cubicBezTo>
                <a:cubicBezTo>
                  <a:pt x="166399" y="23724"/>
                  <a:pt x="166288" y="23052"/>
                  <a:pt x="166159" y="22384"/>
                </a:cubicBezTo>
                <a:lnTo>
                  <a:pt x="166159" y="22384"/>
                </a:lnTo>
                <a:cubicBezTo>
                  <a:pt x="166517" y="22653"/>
                  <a:pt x="166880" y="22911"/>
                  <a:pt x="167253" y="23158"/>
                </a:cubicBezTo>
                <a:cubicBezTo>
                  <a:pt x="167537" y="23346"/>
                  <a:pt x="167849" y="23535"/>
                  <a:pt x="168187" y="23535"/>
                </a:cubicBezTo>
                <a:cubicBezTo>
                  <a:pt x="168200" y="23535"/>
                  <a:pt x="168212" y="23535"/>
                  <a:pt x="168224" y="23534"/>
                </a:cubicBezTo>
                <a:cubicBezTo>
                  <a:pt x="168387" y="23527"/>
                  <a:pt x="168567" y="23482"/>
                  <a:pt x="168729" y="23482"/>
                </a:cubicBezTo>
                <a:cubicBezTo>
                  <a:pt x="168853" y="23482"/>
                  <a:pt x="168966" y="23509"/>
                  <a:pt x="169051" y="23601"/>
                </a:cubicBezTo>
                <a:cubicBezTo>
                  <a:pt x="169110" y="23664"/>
                  <a:pt x="169145" y="23752"/>
                  <a:pt x="169223" y="23790"/>
                </a:cubicBezTo>
                <a:cubicBezTo>
                  <a:pt x="169235" y="23795"/>
                  <a:pt x="169247" y="23800"/>
                  <a:pt x="169260" y="23802"/>
                </a:cubicBezTo>
                <a:cubicBezTo>
                  <a:pt x="170720" y="26273"/>
                  <a:pt x="172252" y="28210"/>
                  <a:pt x="172844" y="28890"/>
                </a:cubicBezTo>
                <a:cubicBezTo>
                  <a:pt x="174114" y="30347"/>
                  <a:pt x="176776" y="30712"/>
                  <a:pt x="176776" y="30712"/>
                </a:cubicBezTo>
                <a:cubicBezTo>
                  <a:pt x="176776" y="30712"/>
                  <a:pt x="174651" y="30123"/>
                  <a:pt x="173556" y="28720"/>
                </a:cubicBezTo>
                <a:cubicBezTo>
                  <a:pt x="173498" y="28645"/>
                  <a:pt x="173441" y="28568"/>
                  <a:pt x="173389" y="28488"/>
                </a:cubicBezTo>
                <a:cubicBezTo>
                  <a:pt x="173148" y="28121"/>
                  <a:pt x="172210" y="26181"/>
                  <a:pt x="171077" y="23846"/>
                </a:cubicBezTo>
                <a:lnTo>
                  <a:pt x="171077" y="23846"/>
                </a:lnTo>
                <a:cubicBezTo>
                  <a:pt x="171183" y="23887"/>
                  <a:pt x="171296" y="23908"/>
                  <a:pt x="171409" y="23908"/>
                </a:cubicBezTo>
                <a:cubicBezTo>
                  <a:pt x="171446" y="23908"/>
                  <a:pt x="171484" y="23906"/>
                  <a:pt x="171521" y="23901"/>
                </a:cubicBezTo>
                <a:cubicBezTo>
                  <a:pt x="171611" y="23890"/>
                  <a:pt x="171703" y="23866"/>
                  <a:pt x="171794" y="23848"/>
                </a:cubicBezTo>
                <a:cubicBezTo>
                  <a:pt x="174207" y="28681"/>
                  <a:pt x="176581" y="30164"/>
                  <a:pt x="177530" y="30586"/>
                </a:cubicBezTo>
                <a:cubicBezTo>
                  <a:pt x="177806" y="30709"/>
                  <a:pt x="177962" y="30743"/>
                  <a:pt x="177962" y="30743"/>
                </a:cubicBezTo>
                <a:cubicBezTo>
                  <a:pt x="176937" y="28717"/>
                  <a:pt x="175831" y="26738"/>
                  <a:pt x="174753" y="24914"/>
                </a:cubicBezTo>
                <a:cubicBezTo>
                  <a:pt x="175429" y="24794"/>
                  <a:pt x="176121" y="24761"/>
                  <a:pt x="176820" y="24761"/>
                </a:cubicBezTo>
                <a:cubicBezTo>
                  <a:pt x="176832" y="24761"/>
                  <a:pt x="176843" y="24761"/>
                  <a:pt x="176855" y="24761"/>
                </a:cubicBezTo>
                <a:cubicBezTo>
                  <a:pt x="178138" y="25747"/>
                  <a:pt x="179372" y="26186"/>
                  <a:pt x="180026" y="26364"/>
                </a:cubicBezTo>
                <a:cubicBezTo>
                  <a:pt x="180049" y="26382"/>
                  <a:pt x="180071" y="26400"/>
                  <a:pt x="180095" y="26416"/>
                </a:cubicBezTo>
                <a:cubicBezTo>
                  <a:pt x="180076" y="26401"/>
                  <a:pt x="180058" y="26384"/>
                  <a:pt x="180040" y="26367"/>
                </a:cubicBezTo>
                <a:lnTo>
                  <a:pt x="180040" y="26367"/>
                </a:lnTo>
                <a:cubicBezTo>
                  <a:pt x="180334" y="26447"/>
                  <a:pt x="180507" y="26474"/>
                  <a:pt x="180507" y="26474"/>
                </a:cubicBezTo>
                <a:cubicBezTo>
                  <a:pt x="179976" y="26026"/>
                  <a:pt x="179381" y="25446"/>
                  <a:pt x="178765" y="24800"/>
                </a:cubicBezTo>
                <a:lnTo>
                  <a:pt x="178765" y="24800"/>
                </a:lnTo>
                <a:cubicBezTo>
                  <a:pt x="178924" y="24803"/>
                  <a:pt x="179082" y="24805"/>
                  <a:pt x="179240" y="24805"/>
                </a:cubicBezTo>
                <a:cubicBezTo>
                  <a:pt x="179482" y="24805"/>
                  <a:pt x="179722" y="24801"/>
                  <a:pt x="179961" y="24792"/>
                </a:cubicBezTo>
                <a:cubicBezTo>
                  <a:pt x="180896" y="24754"/>
                  <a:pt x="181820" y="24621"/>
                  <a:pt x="182738" y="24445"/>
                </a:cubicBezTo>
                <a:cubicBezTo>
                  <a:pt x="182948" y="24496"/>
                  <a:pt x="183161" y="24534"/>
                  <a:pt x="183374" y="24559"/>
                </a:cubicBezTo>
                <a:cubicBezTo>
                  <a:pt x="179595" y="27389"/>
                  <a:pt x="177667" y="30003"/>
                  <a:pt x="177667" y="30003"/>
                </a:cubicBezTo>
                <a:cubicBezTo>
                  <a:pt x="178371" y="29104"/>
                  <a:pt x="181750" y="27824"/>
                  <a:pt x="186542" y="25282"/>
                </a:cubicBezTo>
                <a:cubicBezTo>
                  <a:pt x="187233" y="24914"/>
                  <a:pt x="187920" y="24513"/>
                  <a:pt x="188588" y="24097"/>
                </a:cubicBezTo>
                <a:lnTo>
                  <a:pt x="188588" y="24097"/>
                </a:lnTo>
                <a:cubicBezTo>
                  <a:pt x="188623" y="24783"/>
                  <a:pt x="188598" y="25460"/>
                  <a:pt x="188309" y="26095"/>
                </a:cubicBezTo>
                <a:cubicBezTo>
                  <a:pt x="188988" y="25301"/>
                  <a:pt x="189896" y="24815"/>
                  <a:pt x="190889" y="24442"/>
                </a:cubicBezTo>
                <a:lnTo>
                  <a:pt x="190889" y="24442"/>
                </a:lnTo>
                <a:cubicBezTo>
                  <a:pt x="187681" y="27367"/>
                  <a:pt x="185261" y="31306"/>
                  <a:pt x="184647" y="32435"/>
                </a:cubicBezTo>
                <a:cubicBezTo>
                  <a:pt x="183770" y="34049"/>
                  <a:pt x="184328" y="36541"/>
                  <a:pt x="184328" y="36541"/>
                </a:cubicBezTo>
                <a:cubicBezTo>
                  <a:pt x="184328" y="36541"/>
                  <a:pt x="184149" y="34454"/>
                  <a:pt x="185035" y="33012"/>
                </a:cubicBezTo>
                <a:cubicBezTo>
                  <a:pt x="185083" y="32935"/>
                  <a:pt x="185131" y="32860"/>
                  <a:pt x="185185" y="32787"/>
                </a:cubicBezTo>
                <a:cubicBezTo>
                  <a:pt x="185693" y="32097"/>
                  <a:pt x="191140" y="26574"/>
                  <a:pt x="193855" y="23513"/>
                </a:cubicBezTo>
                <a:cubicBezTo>
                  <a:pt x="194236" y="23388"/>
                  <a:pt x="194608" y="23255"/>
                  <a:pt x="194967" y="23101"/>
                </a:cubicBezTo>
                <a:lnTo>
                  <a:pt x="194967" y="23101"/>
                </a:lnTo>
                <a:cubicBezTo>
                  <a:pt x="194910" y="23611"/>
                  <a:pt x="194858" y="24120"/>
                  <a:pt x="194809" y="24631"/>
                </a:cubicBezTo>
                <a:cubicBezTo>
                  <a:pt x="185802" y="31154"/>
                  <a:pt x="184778" y="35780"/>
                  <a:pt x="184691" y="37171"/>
                </a:cubicBezTo>
                <a:cubicBezTo>
                  <a:pt x="184673" y="37459"/>
                  <a:pt x="184696" y="37608"/>
                  <a:pt x="184696" y="37608"/>
                </a:cubicBezTo>
                <a:cubicBezTo>
                  <a:pt x="189609" y="32288"/>
                  <a:pt x="193764" y="26308"/>
                  <a:pt x="194765" y="24838"/>
                </a:cubicBezTo>
                <a:cubicBezTo>
                  <a:pt x="194775" y="24827"/>
                  <a:pt x="194784" y="24817"/>
                  <a:pt x="194793" y="24807"/>
                </a:cubicBezTo>
                <a:lnTo>
                  <a:pt x="194793" y="24807"/>
                </a:lnTo>
                <a:cubicBezTo>
                  <a:pt x="194781" y="24945"/>
                  <a:pt x="194765" y="25082"/>
                  <a:pt x="194754" y="25221"/>
                </a:cubicBezTo>
                <a:cubicBezTo>
                  <a:pt x="194664" y="26391"/>
                  <a:pt x="194596" y="27562"/>
                  <a:pt x="194552" y="28735"/>
                </a:cubicBezTo>
                <a:cubicBezTo>
                  <a:pt x="189212" y="31971"/>
                  <a:pt x="189148" y="36538"/>
                  <a:pt x="189280" y="37992"/>
                </a:cubicBezTo>
                <a:cubicBezTo>
                  <a:pt x="189273" y="38019"/>
                  <a:pt x="189264" y="38044"/>
                  <a:pt x="189256" y="38071"/>
                </a:cubicBezTo>
                <a:cubicBezTo>
                  <a:pt x="189265" y="38050"/>
                  <a:pt x="189273" y="38027"/>
                  <a:pt x="189281" y="38005"/>
                </a:cubicBezTo>
                <a:cubicBezTo>
                  <a:pt x="189294" y="38157"/>
                  <a:pt x="189313" y="38307"/>
                  <a:pt x="189342" y="38456"/>
                </a:cubicBezTo>
                <a:cubicBezTo>
                  <a:pt x="190433" y="35408"/>
                  <a:pt x="193823" y="29971"/>
                  <a:pt x="194514" y="28878"/>
                </a:cubicBezTo>
                <a:lnTo>
                  <a:pt x="194549" y="28822"/>
                </a:lnTo>
                <a:lnTo>
                  <a:pt x="194549" y="28822"/>
                </a:lnTo>
                <a:cubicBezTo>
                  <a:pt x="194526" y="29444"/>
                  <a:pt x="194513" y="30065"/>
                  <a:pt x="194509" y="30688"/>
                </a:cubicBezTo>
                <a:cubicBezTo>
                  <a:pt x="190031" y="38920"/>
                  <a:pt x="192433" y="41820"/>
                  <a:pt x="192904" y="41820"/>
                </a:cubicBezTo>
                <a:cubicBezTo>
                  <a:pt x="192918" y="41820"/>
                  <a:pt x="192931" y="41817"/>
                  <a:pt x="192942" y="41812"/>
                </a:cubicBezTo>
                <a:cubicBezTo>
                  <a:pt x="193267" y="41645"/>
                  <a:pt x="194332" y="32401"/>
                  <a:pt x="194506" y="30864"/>
                </a:cubicBezTo>
                <a:lnTo>
                  <a:pt x="194506" y="30864"/>
                </a:lnTo>
                <a:cubicBezTo>
                  <a:pt x="194506" y="30969"/>
                  <a:pt x="194503" y="31075"/>
                  <a:pt x="194503" y="31181"/>
                </a:cubicBezTo>
                <a:lnTo>
                  <a:pt x="194570" y="31182"/>
                </a:lnTo>
                <a:cubicBezTo>
                  <a:pt x="194570" y="31170"/>
                  <a:pt x="194571" y="31159"/>
                  <a:pt x="194571" y="31148"/>
                </a:cubicBezTo>
                <a:cubicBezTo>
                  <a:pt x="194657" y="32443"/>
                  <a:pt x="195103" y="35351"/>
                  <a:pt x="197248" y="38792"/>
                </a:cubicBezTo>
                <a:cubicBezTo>
                  <a:pt x="197762" y="39618"/>
                  <a:pt x="198371" y="40383"/>
                  <a:pt x="199089" y="41040"/>
                </a:cubicBezTo>
                <a:cubicBezTo>
                  <a:pt x="199760" y="41655"/>
                  <a:pt x="200608" y="42267"/>
                  <a:pt x="201319" y="42267"/>
                </a:cubicBezTo>
                <a:cubicBezTo>
                  <a:pt x="201323" y="42267"/>
                  <a:pt x="201327" y="42267"/>
                  <a:pt x="201331" y="42267"/>
                </a:cubicBezTo>
                <a:cubicBezTo>
                  <a:pt x="201331" y="42267"/>
                  <a:pt x="195914" y="34062"/>
                  <a:pt x="194604" y="30557"/>
                </a:cubicBezTo>
                <a:cubicBezTo>
                  <a:pt x="194652" y="29681"/>
                  <a:pt x="194717" y="28804"/>
                  <a:pt x="194797" y="27929"/>
                </a:cubicBezTo>
                <a:cubicBezTo>
                  <a:pt x="195132" y="29313"/>
                  <a:pt x="196917" y="33028"/>
                  <a:pt x="205777" y="40799"/>
                </a:cubicBezTo>
                <a:cubicBezTo>
                  <a:pt x="205777" y="40799"/>
                  <a:pt x="205722" y="40714"/>
                  <a:pt x="205617" y="40558"/>
                </a:cubicBezTo>
                <a:cubicBezTo>
                  <a:pt x="204814" y="39364"/>
                  <a:pt x="200978" y="33823"/>
                  <a:pt x="194852" y="27377"/>
                </a:cubicBezTo>
                <a:cubicBezTo>
                  <a:pt x="194922" y="26668"/>
                  <a:pt x="194999" y="25960"/>
                  <a:pt x="195085" y="25253"/>
                </a:cubicBezTo>
                <a:cubicBezTo>
                  <a:pt x="195116" y="24997"/>
                  <a:pt x="195150" y="24743"/>
                  <a:pt x="195183" y="24488"/>
                </a:cubicBezTo>
                <a:cubicBezTo>
                  <a:pt x="199728" y="32047"/>
                  <a:pt x="209840" y="36478"/>
                  <a:pt x="209840" y="36478"/>
                </a:cubicBezTo>
                <a:cubicBezTo>
                  <a:pt x="209840" y="36478"/>
                  <a:pt x="200548" y="27672"/>
                  <a:pt x="195203" y="24332"/>
                </a:cubicBezTo>
                <a:cubicBezTo>
                  <a:pt x="195266" y="23853"/>
                  <a:pt x="195333" y="23375"/>
                  <a:pt x="195404" y="22897"/>
                </a:cubicBezTo>
                <a:cubicBezTo>
                  <a:pt x="195744" y="22727"/>
                  <a:pt x="196068" y="22535"/>
                  <a:pt x="196367" y="22308"/>
                </a:cubicBezTo>
                <a:cubicBezTo>
                  <a:pt x="199936" y="27213"/>
                  <a:pt x="210317" y="30956"/>
                  <a:pt x="212444" y="31682"/>
                </a:cubicBezTo>
                <a:cubicBezTo>
                  <a:pt x="212500" y="31714"/>
                  <a:pt x="212555" y="31746"/>
                  <a:pt x="212611" y="31778"/>
                </a:cubicBezTo>
                <a:lnTo>
                  <a:pt x="212473" y="31692"/>
                </a:lnTo>
                <a:lnTo>
                  <a:pt x="212473" y="31692"/>
                </a:lnTo>
                <a:cubicBezTo>
                  <a:pt x="212702" y="31771"/>
                  <a:pt x="212829" y="31811"/>
                  <a:pt x="212829" y="31811"/>
                </a:cubicBezTo>
                <a:cubicBezTo>
                  <a:pt x="212829" y="31811"/>
                  <a:pt x="205516" y="26024"/>
                  <a:pt x="198618" y="22303"/>
                </a:cubicBezTo>
                <a:lnTo>
                  <a:pt x="198618" y="22303"/>
                </a:lnTo>
                <a:lnTo>
                  <a:pt x="198842" y="22320"/>
                </a:lnTo>
                <a:cubicBezTo>
                  <a:pt x="199044" y="22335"/>
                  <a:pt x="199246" y="22350"/>
                  <a:pt x="199448" y="22350"/>
                </a:cubicBezTo>
                <a:cubicBezTo>
                  <a:pt x="199563" y="22350"/>
                  <a:pt x="199679" y="22345"/>
                  <a:pt x="199793" y="22332"/>
                </a:cubicBezTo>
                <a:cubicBezTo>
                  <a:pt x="200209" y="22286"/>
                  <a:pt x="200606" y="22140"/>
                  <a:pt x="201011" y="22033"/>
                </a:cubicBezTo>
                <a:cubicBezTo>
                  <a:pt x="201017" y="22031"/>
                  <a:pt x="201021" y="22030"/>
                  <a:pt x="201025" y="22029"/>
                </a:cubicBezTo>
                <a:cubicBezTo>
                  <a:pt x="206483" y="26370"/>
                  <a:pt x="212265" y="28784"/>
                  <a:pt x="212265" y="28784"/>
                </a:cubicBezTo>
                <a:cubicBezTo>
                  <a:pt x="212265" y="28784"/>
                  <a:pt x="212139" y="28693"/>
                  <a:pt x="211909" y="28518"/>
                </a:cubicBezTo>
                <a:cubicBezTo>
                  <a:pt x="211859" y="28480"/>
                  <a:pt x="211810" y="28442"/>
                  <a:pt x="211759" y="28403"/>
                </a:cubicBezTo>
                <a:cubicBezTo>
                  <a:pt x="210839" y="27692"/>
                  <a:pt x="208775" y="26020"/>
                  <a:pt x="206508" y="23665"/>
                </a:cubicBezTo>
                <a:cubicBezTo>
                  <a:pt x="205731" y="22858"/>
                  <a:pt x="204796" y="22076"/>
                  <a:pt x="203805" y="21350"/>
                </a:cubicBezTo>
                <a:lnTo>
                  <a:pt x="203804" y="20186"/>
                </a:lnTo>
                <a:lnTo>
                  <a:pt x="203804" y="20186"/>
                </a:lnTo>
                <a:cubicBezTo>
                  <a:pt x="205055" y="20856"/>
                  <a:pt x="206257" y="21407"/>
                  <a:pt x="207203" y="21696"/>
                </a:cubicBezTo>
                <a:cubicBezTo>
                  <a:pt x="209733" y="22468"/>
                  <a:pt x="212561" y="23633"/>
                  <a:pt x="213844" y="24179"/>
                </a:cubicBezTo>
                <a:cubicBezTo>
                  <a:pt x="213985" y="24262"/>
                  <a:pt x="214127" y="24342"/>
                  <a:pt x="214268" y="24424"/>
                </a:cubicBezTo>
                <a:cubicBezTo>
                  <a:pt x="214167" y="24359"/>
                  <a:pt x="214065" y="24295"/>
                  <a:pt x="213965" y="24230"/>
                </a:cubicBezTo>
                <a:lnTo>
                  <a:pt x="213965" y="24230"/>
                </a:lnTo>
                <a:cubicBezTo>
                  <a:pt x="214331" y="24387"/>
                  <a:pt x="214544" y="24481"/>
                  <a:pt x="214544" y="24481"/>
                </a:cubicBezTo>
                <a:cubicBezTo>
                  <a:pt x="214544" y="24481"/>
                  <a:pt x="209266" y="20491"/>
                  <a:pt x="203800" y="17663"/>
                </a:cubicBezTo>
                <a:lnTo>
                  <a:pt x="203798" y="15751"/>
                </a:lnTo>
                <a:lnTo>
                  <a:pt x="203798" y="15751"/>
                </a:lnTo>
                <a:cubicBezTo>
                  <a:pt x="204637" y="16016"/>
                  <a:pt x="205574" y="16277"/>
                  <a:pt x="206619" y="16528"/>
                </a:cubicBezTo>
                <a:cubicBezTo>
                  <a:pt x="213351" y="18143"/>
                  <a:pt x="214708" y="19493"/>
                  <a:pt x="215288" y="19493"/>
                </a:cubicBezTo>
                <a:cubicBezTo>
                  <a:pt x="215325" y="19493"/>
                  <a:pt x="215358" y="19488"/>
                  <a:pt x="215389" y="19477"/>
                </a:cubicBezTo>
                <a:cubicBezTo>
                  <a:pt x="215389" y="19477"/>
                  <a:pt x="213400" y="16642"/>
                  <a:pt x="206777" y="14385"/>
                </a:cubicBezTo>
                <a:cubicBezTo>
                  <a:pt x="205679" y="14011"/>
                  <a:pt x="204687" y="13712"/>
                  <a:pt x="203794" y="13473"/>
                </a:cubicBezTo>
                <a:lnTo>
                  <a:pt x="203775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">
  <p:cSld name="TITLE_AND_BODY_1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847375" y="622925"/>
            <a:ext cx="4965600" cy="106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title" idx="2"/>
          </p:nvPr>
        </p:nvSpPr>
        <p:spPr>
          <a:xfrm>
            <a:off x="1865113" y="2854925"/>
            <a:ext cx="2225100" cy="77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subTitle" idx="1"/>
          </p:nvPr>
        </p:nvSpPr>
        <p:spPr>
          <a:xfrm>
            <a:off x="1865113" y="3640425"/>
            <a:ext cx="22251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title" idx="3"/>
          </p:nvPr>
        </p:nvSpPr>
        <p:spPr>
          <a:xfrm>
            <a:off x="5053788" y="2854925"/>
            <a:ext cx="2225100" cy="77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subTitle" idx="4"/>
          </p:nvPr>
        </p:nvSpPr>
        <p:spPr>
          <a:xfrm>
            <a:off x="5053788" y="3640425"/>
            <a:ext cx="22251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8" name="Google Shape;118;p17"/>
          <p:cNvSpPr/>
          <p:nvPr/>
        </p:nvSpPr>
        <p:spPr>
          <a:xfrm rot="5400000">
            <a:off x="5664957" y="1977145"/>
            <a:ext cx="6059998" cy="1189210"/>
          </a:xfrm>
          <a:custGeom>
            <a:avLst/>
            <a:gdLst/>
            <a:ahLst/>
            <a:cxnLst/>
            <a:rect l="l" t="t" r="r" b="b"/>
            <a:pathLst>
              <a:path w="215390" h="42268" extrusionOk="0">
                <a:moveTo>
                  <a:pt x="147821" y="9899"/>
                </a:moveTo>
                <a:cubicBezTo>
                  <a:pt x="148114" y="9899"/>
                  <a:pt x="148405" y="9902"/>
                  <a:pt x="148680" y="9995"/>
                </a:cubicBezTo>
                <a:cubicBezTo>
                  <a:pt x="148715" y="10007"/>
                  <a:pt x="148748" y="10023"/>
                  <a:pt x="148783" y="10038"/>
                </a:cubicBezTo>
                <a:cubicBezTo>
                  <a:pt x="148441" y="9986"/>
                  <a:pt x="148100" y="9939"/>
                  <a:pt x="147763" y="9899"/>
                </a:cubicBezTo>
                <a:cubicBezTo>
                  <a:pt x="147782" y="9899"/>
                  <a:pt x="147802" y="9899"/>
                  <a:pt x="147821" y="9899"/>
                </a:cubicBezTo>
                <a:close/>
                <a:moveTo>
                  <a:pt x="142114" y="8980"/>
                </a:moveTo>
                <a:cubicBezTo>
                  <a:pt x="142749" y="8980"/>
                  <a:pt x="143433" y="9249"/>
                  <a:pt x="144077" y="9388"/>
                </a:cubicBezTo>
                <a:cubicBezTo>
                  <a:pt x="144409" y="9460"/>
                  <a:pt x="144736" y="9496"/>
                  <a:pt x="145062" y="9496"/>
                </a:cubicBezTo>
                <a:cubicBezTo>
                  <a:pt x="145419" y="9496"/>
                  <a:pt x="145774" y="9453"/>
                  <a:pt x="146133" y="9365"/>
                </a:cubicBezTo>
                <a:cubicBezTo>
                  <a:pt x="146350" y="9571"/>
                  <a:pt x="146611" y="9722"/>
                  <a:pt x="146896" y="9807"/>
                </a:cubicBezTo>
                <a:cubicBezTo>
                  <a:pt x="145896" y="9716"/>
                  <a:pt x="144926" y="9676"/>
                  <a:pt x="143990" y="9676"/>
                </a:cubicBezTo>
                <a:cubicBezTo>
                  <a:pt x="141989" y="9676"/>
                  <a:pt x="140147" y="9862"/>
                  <a:pt x="138516" y="10139"/>
                </a:cubicBezTo>
                <a:cubicBezTo>
                  <a:pt x="138896" y="9951"/>
                  <a:pt x="139277" y="9765"/>
                  <a:pt x="139659" y="9582"/>
                </a:cubicBezTo>
                <a:cubicBezTo>
                  <a:pt x="139765" y="9532"/>
                  <a:pt x="139876" y="9481"/>
                  <a:pt x="139991" y="9481"/>
                </a:cubicBezTo>
                <a:cubicBezTo>
                  <a:pt x="139998" y="9481"/>
                  <a:pt x="140005" y="9481"/>
                  <a:pt x="140012" y="9481"/>
                </a:cubicBezTo>
                <a:cubicBezTo>
                  <a:pt x="140141" y="9488"/>
                  <a:pt x="140256" y="9561"/>
                  <a:pt x="140384" y="9583"/>
                </a:cubicBezTo>
                <a:cubicBezTo>
                  <a:pt x="140413" y="9588"/>
                  <a:pt x="140441" y="9590"/>
                  <a:pt x="140470" y="9590"/>
                </a:cubicBezTo>
                <a:cubicBezTo>
                  <a:pt x="140764" y="9590"/>
                  <a:pt x="141017" y="9339"/>
                  <a:pt x="141284" y="9186"/>
                </a:cubicBezTo>
                <a:cubicBezTo>
                  <a:pt x="141544" y="9036"/>
                  <a:pt x="141824" y="8980"/>
                  <a:pt x="142114" y="8980"/>
                </a:cubicBezTo>
                <a:close/>
                <a:moveTo>
                  <a:pt x="135755" y="10734"/>
                </a:moveTo>
                <a:lnTo>
                  <a:pt x="135755" y="10734"/>
                </a:lnTo>
                <a:cubicBezTo>
                  <a:pt x="135529" y="10793"/>
                  <a:pt x="135310" y="10853"/>
                  <a:pt x="135098" y="10912"/>
                </a:cubicBezTo>
                <a:cubicBezTo>
                  <a:pt x="135311" y="10834"/>
                  <a:pt x="135531" y="10774"/>
                  <a:pt x="135755" y="10734"/>
                </a:cubicBezTo>
                <a:close/>
                <a:moveTo>
                  <a:pt x="75256" y="10492"/>
                </a:moveTo>
                <a:lnTo>
                  <a:pt x="75998" y="10768"/>
                </a:lnTo>
                <a:cubicBezTo>
                  <a:pt x="75944" y="10845"/>
                  <a:pt x="75892" y="10921"/>
                  <a:pt x="75840" y="10997"/>
                </a:cubicBezTo>
                <a:cubicBezTo>
                  <a:pt x="75653" y="10831"/>
                  <a:pt x="75459" y="10662"/>
                  <a:pt x="75256" y="10492"/>
                </a:cubicBezTo>
                <a:close/>
                <a:moveTo>
                  <a:pt x="125815" y="10343"/>
                </a:moveTo>
                <a:cubicBezTo>
                  <a:pt x="125967" y="10343"/>
                  <a:pt x="126113" y="10374"/>
                  <a:pt x="126238" y="10457"/>
                </a:cubicBezTo>
                <a:cubicBezTo>
                  <a:pt x="124466" y="11058"/>
                  <a:pt x="122752" y="11708"/>
                  <a:pt x="121187" y="12402"/>
                </a:cubicBezTo>
                <a:cubicBezTo>
                  <a:pt x="120863" y="11990"/>
                  <a:pt x="120542" y="11576"/>
                  <a:pt x="120225" y="11158"/>
                </a:cubicBezTo>
                <a:lnTo>
                  <a:pt x="120225" y="11158"/>
                </a:lnTo>
                <a:cubicBezTo>
                  <a:pt x="120611" y="11185"/>
                  <a:pt x="121001" y="11202"/>
                  <a:pt x="121390" y="11202"/>
                </a:cubicBezTo>
                <a:cubicBezTo>
                  <a:pt x="122350" y="11202"/>
                  <a:pt x="123305" y="11100"/>
                  <a:pt x="124185" y="10803"/>
                </a:cubicBezTo>
                <a:lnTo>
                  <a:pt x="125133" y="10484"/>
                </a:lnTo>
                <a:cubicBezTo>
                  <a:pt x="125349" y="10411"/>
                  <a:pt x="125590" y="10343"/>
                  <a:pt x="125815" y="10343"/>
                </a:cubicBezTo>
                <a:close/>
                <a:moveTo>
                  <a:pt x="82359" y="8503"/>
                </a:moveTo>
                <a:lnTo>
                  <a:pt x="82359" y="8503"/>
                </a:lnTo>
                <a:cubicBezTo>
                  <a:pt x="80297" y="10067"/>
                  <a:pt x="78548" y="11752"/>
                  <a:pt x="77704" y="12837"/>
                </a:cubicBezTo>
                <a:cubicBezTo>
                  <a:pt x="77337" y="12431"/>
                  <a:pt x="76916" y="11997"/>
                  <a:pt x="76434" y="11541"/>
                </a:cubicBezTo>
                <a:cubicBezTo>
                  <a:pt x="76677" y="11418"/>
                  <a:pt x="76945" y="11268"/>
                  <a:pt x="77231" y="11098"/>
                </a:cubicBezTo>
                <a:cubicBezTo>
                  <a:pt x="77240" y="11098"/>
                  <a:pt x="77248" y="11099"/>
                  <a:pt x="77256" y="11099"/>
                </a:cubicBezTo>
                <a:cubicBezTo>
                  <a:pt x="77258" y="11099"/>
                  <a:pt x="77260" y="11099"/>
                  <a:pt x="77262" y="11099"/>
                </a:cubicBezTo>
                <a:cubicBezTo>
                  <a:pt x="77971" y="11095"/>
                  <a:pt x="78567" y="10604"/>
                  <a:pt x="79131" y="10176"/>
                </a:cubicBezTo>
                <a:cubicBezTo>
                  <a:pt x="80106" y="9441"/>
                  <a:pt x="81197" y="8875"/>
                  <a:pt x="82359" y="8503"/>
                </a:cubicBezTo>
                <a:close/>
                <a:moveTo>
                  <a:pt x="15305" y="12475"/>
                </a:moveTo>
                <a:lnTo>
                  <a:pt x="15305" y="12784"/>
                </a:lnTo>
                <a:lnTo>
                  <a:pt x="14592" y="13190"/>
                </a:lnTo>
                <a:cubicBezTo>
                  <a:pt x="14843" y="12966"/>
                  <a:pt x="15081" y="12727"/>
                  <a:pt x="15305" y="12475"/>
                </a:cubicBezTo>
                <a:close/>
                <a:moveTo>
                  <a:pt x="15305" y="13064"/>
                </a:moveTo>
                <a:lnTo>
                  <a:pt x="15305" y="13376"/>
                </a:lnTo>
                <a:cubicBezTo>
                  <a:pt x="15236" y="13312"/>
                  <a:pt x="15167" y="13246"/>
                  <a:pt x="15098" y="13181"/>
                </a:cubicBezTo>
                <a:cubicBezTo>
                  <a:pt x="15061" y="13200"/>
                  <a:pt x="15024" y="13215"/>
                  <a:pt x="14984" y="13227"/>
                </a:cubicBezTo>
                <a:cubicBezTo>
                  <a:pt x="15091" y="13173"/>
                  <a:pt x="15197" y="13118"/>
                  <a:pt x="15305" y="13064"/>
                </a:cubicBezTo>
                <a:close/>
                <a:moveTo>
                  <a:pt x="72441" y="10982"/>
                </a:moveTo>
                <a:cubicBezTo>
                  <a:pt x="72768" y="11170"/>
                  <a:pt x="73081" y="11353"/>
                  <a:pt x="73380" y="11531"/>
                </a:cubicBezTo>
                <a:cubicBezTo>
                  <a:pt x="72855" y="12318"/>
                  <a:pt x="72365" y="13215"/>
                  <a:pt x="71912" y="14173"/>
                </a:cubicBezTo>
                <a:cubicBezTo>
                  <a:pt x="71324" y="13540"/>
                  <a:pt x="70711" y="12899"/>
                  <a:pt x="70083" y="12268"/>
                </a:cubicBezTo>
                <a:cubicBezTo>
                  <a:pt x="70471" y="12115"/>
                  <a:pt x="70904" y="12056"/>
                  <a:pt x="71280" y="11867"/>
                </a:cubicBezTo>
                <a:cubicBezTo>
                  <a:pt x="71670" y="11669"/>
                  <a:pt x="71975" y="11341"/>
                  <a:pt x="72323" y="11074"/>
                </a:cubicBezTo>
                <a:cubicBezTo>
                  <a:pt x="72361" y="11045"/>
                  <a:pt x="72400" y="11014"/>
                  <a:pt x="72441" y="10982"/>
                </a:cubicBezTo>
                <a:close/>
                <a:moveTo>
                  <a:pt x="84884" y="9551"/>
                </a:moveTo>
                <a:lnTo>
                  <a:pt x="85590" y="10224"/>
                </a:lnTo>
                <a:cubicBezTo>
                  <a:pt x="85678" y="10307"/>
                  <a:pt x="85767" y="10391"/>
                  <a:pt x="85860" y="10471"/>
                </a:cubicBezTo>
                <a:cubicBezTo>
                  <a:pt x="83998" y="11948"/>
                  <a:pt x="82192" y="13505"/>
                  <a:pt x="80679" y="15038"/>
                </a:cubicBezTo>
                <a:cubicBezTo>
                  <a:pt x="80223" y="14770"/>
                  <a:pt x="79768" y="14500"/>
                  <a:pt x="79316" y="14224"/>
                </a:cubicBezTo>
                <a:cubicBezTo>
                  <a:pt x="79003" y="14032"/>
                  <a:pt x="78693" y="13835"/>
                  <a:pt x="78386" y="13636"/>
                </a:cubicBezTo>
                <a:cubicBezTo>
                  <a:pt x="78252" y="13470"/>
                  <a:pt x="78108" y="13298"/>
                  <a:pt x="77955" y="13121"/>
                </a:cubicBezTo>
                <a:cubicBezTo>
                  <a:pt x="78038" y="13089"/>
                  <a:pt x="78121" y="13059"/>
                  <a:pt x="78202" y="13025"/>
                </a:cubicBezTo>
                <a:cubicBezTo>
                  <a:pt x="80581" y="12093"/>
                  <a:pt x="82842" y="10860"/>
                  <a:pt x="84884" y="9551"/>
                </a:cubicBezTo>
                <a:close/>
                <a:moveTo>
                  <a:pt x="40109" y="14742"/>
                </a:moveTo>
                <a:lnTo>
                  <a:pt x="40109" y="14742"/>
                </a:lnTo>
                <a:cubicBezTo>
                  <a:pt x="40206" y="14797"/>
                  <a:pt x="40301" y="14855"/>
                  <a:pt x="40395" y="14915"/>
                </a:cubicBezTo>
                <a:cubicBezTo>
                  <a:pt x="40320" y="14962"/>
                  <a:pt x="40247" y="15006"/>
                  <a:pt x="40177" y="15050"/>
                </a:cubicBezTo>
                <a:cubicBezTo>
                  <a:pt x="40154" y="14947"/>
                  <a:pt x="40132" y="14845"/>
                  <a:pt x="40109" y="14742"/>
                </a:cubicBezTo>
                <a:close/>
                <a:moveTo>
                  <a:pt x="147148" y="15060"/>
                </a:moveTo>
                <a:lnTo>
                  <a:pt x="147147" y="15061"/>
                </a:lnTo>
                <a:lnTo>
                  <a:pt x="147142" y="15064"/>
                </a:lnTo>
                <a:lnTo>
                  <a:pt x="147148" y="15060"/>
                </a:lnTo>
                <a:close/>
                <a:moveTo>
                  <a:pt x="14296" y="11313"/>
                </a:moveTo>
                <a:cubicBezTo>
                  <a:pt x="14038" y="12052"/>
                  <a:pt x="13884" y="12820"/>
                  <a:pt x="13864" y="13606"/>
                </a:cubicBezTo>
                <a:lnTo>
                  <a:pt x="11773" y="14798"/>
                </a:lnTo>
                <a:cubicBezTo>
                  <a:pt x="11569" y="14915"/>
                  <a:pt x="11365" y="15031"/>
                  <a:pt x="11160" y="15147"/>
                </a:cubicBezTo>
                <a:lnTo>
                  <a:pt x="11160" y="15147"/>
                </a:lnTo>
                <a:cubicBezTo>
                  <a:pt x="11812" y="14775"/>
                  <a:pt x="12293" y="14155"/>
                  <a:pt x="12740" y="13546"/>
                </a:cubicBezTo>
                <a:cubicBezTo>
                  <a:pt x="13277" y="12814"/>
                  <a:pt x="13795" y="12070"/>
                  <a:pt x="14296" y="11313"/>
                </a:cubicBezTo>
                <a:close/>
                <a:moveTo>
                  <a:pt x="38180" y="14135"/>
                </a:moveTo>
                <a:cubicBezTo>
                  <a:pt x="38654" y="14183"/>
                  <a:pt x="39119" y="14299"/>
                  <a:pt x="39559" y="14480"/>
                </a:cubicBezTo>
                <a:cubicBezTo>
                  <a:pt x="39632" y="14755"/>
                  <a:pt x="39704" y="15030"/>
                  <a:pt x="39775" y="15306"/>
                </a:cubicBezTo>
                <a:cubicBezTo>
                  <a:pt x="39538" y="15458"/>
                  <a:pt x="39345" y="15588"/>
                  <a:pt x="39200" y="15691"/>
                </a:cubicBezTo>
                <a:cubicBezTo>
                  <a:pt x="38733" y="15367"/>
                  <a:pt x="38261" y="15051"/>
                  <a:pt x="37784" y="14743"/>
                </a:cubicBezTo>
                <a:cubicBezTo>
                  <a:pt x="37924" y="14540"/>
                  <a:pt x="38056" y="14338"/>
                  <a:pt x="38181" y="14136"/>
                </a:cubicBezTo>
                <a:lnTo>
                  <a:pt x="38180" y="14135"/>
                </a:lnTo>
                <a:close/>
                <a:moveTo>
                  <a:pt x="149692" y="10586"/>
                </a:moveTo>
                <a:cubicBezTo>
                  <a:pt x="149777" y="10636"/>
                  <a:pt x="149862" y="10687"/>
                  <a:pt x="149948" y="10738"/>
                </a:cubicBezTo>
                <a:lnTo>
                  <a:pt x="149926" y="10767"/>
                </a:lnTo>
                <a:cubicBezTo>
                  <a:pt x="149511" y="11363"/>
                  <a:pt x="149105" y="11966"/>
                  <a:pt x="148709" y="12574"/>
                </a:cubicBezTo>
                <a:cubicBezTo>
                  <a:pt x="148489" y="12558"/>
                  <a:pt x="148267" y="12550"/>
                  <a:pt x="148042" y="12550"/>
                </a:cubicBezTo>
                <a:cubicBezTo>
                  <a:pt x="147650" y="12550"/>
                  <a:pt x="147251" y="12574"/>
                  <a:pt x="146849" y="12617"/>
                </a:cubicBezTo>
                <a:cubicBezTo>
                  <a:pt x="147337" y="12417"/>
                  <a:pt x="147604" y="12296"/>
                  <a:pt x="147604" y="12296"/>
                </a:cubicBezTo>
                <a:lnTo>
                  <a:pt x="147604" y="12296"/>
                </a:lnTo>
                <a:cubicBezTo>
                  <a:pt x="147603" y="12296"/>
                  <a:pt x="131588" y="13601"/>
                  <a:pt x="123987" y="15796"/>
                </a:cubicBezTo>
                <a:cubicBezTo>
                  <a:pt x="123115" y="14783"/>
                  <a:pt x="122263" y="13752"/>
                  <a:pt x="121432" y="12706"/>
                </a:cubicBezTo>
                <a:lnTo>
                  <a:pt x="121432" y="12706"/>
                </a:lnTo>
                <a:cubicBezTo>
                  <a:pt x="122323" y="12963"/>
                  <a:pt x="123312" y="13077"/>
                  <a:pt x="124366" y="13077"/>
                </a:cubicBezTo>
                <a:cubicBezTo>
                  <a:pt x="127144" y="13077"/>
                  <a:pt x="130377" y="12284"/>
                  <a:pt x="133475" y="11215"/>
                </a:cubicBezTo>
                <a:cubicBezTo>
                  <a:pt x="133540" y="11271"/>
                  <a:pt x="133613" y="11316"/>
                  <a:pt x="133690" y="11347"/>
                </a:cubicBezTo>
                <a:cubicBezTo>
                  <a:pt x="131880" y="11955"/>
                  <a:pt x="130848" y="12497"/>
                  <a:pt x="130848" y="12497"/>
                </a:cubicBezTo>
                <a:cubicBezTo>
                  <a:pt x="131388" y="12233"/>
                  <a:pt x="132697" y="12216"/>
                  <a:pt x="134650" y="12216"/>
                </a:cubicBezTo>
                <a:cubicBezTo>
                  <a:pt x="134945" y="12216"/>
                  <a:pt x="135255" y="12216"/>
                  <a:pt x="135579" y="12216"/>
                </a:cubicBezTo>
                <a:cubicBezTo>
                  <a:pt x="136871" y="12216"/>
                  <a:pt x="138390" y="12210"/>
                  <a:pt x="140107" y="12147"/>
                </a:cubicBezTo>
                <a:cubicBezTo>
                  <a:pt x="143918" y="12008"/>
                  <a:pt x="147978" y="11038"/>
                  <a:pt x="149692" y="10586"/>
                </a:cubicBezTo>
                <a:close/>
                <a:moveTo>
                  <a:pt x="39832" y="15537"/>
                </a:moveTo>
                <a:cubicBezTo>
                  <a:pt x="39874" y="15703"/>
                  <a:pt x="39917" y="15869"/>
                  <a:pt x="39958" y="16034"/>
                </a:cubicBezTo>
                <a:cubicBezTo>
                  <a:pt x="39917" y="16068"/>
                  <a:pt x="39874" y="16102"/>
                  <a:pt x="39833" y="16135"/>
                </a:cubicBezTo>
                <a:cubicBezTo>
                  <a:pt x="39641" y="15999"/>
                  <a:pt x="39448" y="15863"/>
                  <a:pt x="39255" y="15729"/>
                </a:cubicBezTo>
                <a:cubicBezTo>
                  <a:pt x="39444" y="15654"/>
                  <a:pt x="39636" y="15590"/>
                  <a:pt x="39832" y="15537"/>
                </a:cubicBezTo>
                <a:close/>
                <a:moveTo>
                  <a:pt x="40001" y="16211"/>
                </a:moveTo>
                <a:cubicBezTo>
                  <a:pt x="40006" y="16229"/>
                  <a:pt x="40010" y="16247"/>
                  <a:pt x="40016" y="16266"/>
                </a:cubicBezTo>
                <a:lnTo>
                  <a:pt x="39987" y="16243"/>
                </a:lnTo>
                <a:cubicBezTo>
                  <a:pt x="39991" y="16234"/>
                  <a:pt x="39997" y="16222"/>
                  <a:pt x="40001" y="16211"/>
                </a:cubicBezTo>
                <a:close/>
                <a:moveTo>
                  <a:pt x="40491" y="16514"/>
                </a:moveTo>
                <a:lnTo>
                  <a:pt x="40498" y="16521"/>
                </a:lnTo>
                <a:lnTo>
                  <a:pt x="40498" y="16521"/>
                </a:lnTo>
                <a:lnTo>
                  <a:pt x="40491" y="16518"/>
                </a:lnTo>
                <a:lnTo>
                  <a:pt x="40491" y="16514"/>
                </a:lnTo>
                <a:close/>
                <a:moveTo>
                  <a:pt x="12416" y="11253"/>
                </a:moveTo>
                <a:lnTo>
                  <a:pt x="12416" y="11253"/>
                </a:lnTo>
                <a:cubicBezTo>
                  <a:pt x="11863" y="12550"/>
                  <a:pt x="11336" y="13861"/>
                  <a:pt x="11003" y="15231"/>
                </a:cubicBezTo>
                <a:cubicBezTo>
                  <a:pt x="11052" y="15207"/>
                  <a:pt x="11100" y="15181"/>
                  <a:pt x="11147" y="15155"/>
                </a:cubicBezTo>
                <a:lnTo>
                  <a:pt x="11147" y="15155"/>
                </a:lnTo>
                <a:cubicBezTo>
                  <a:pt x="10338" y="15613"/>
                  <a:pt x="9525" y="16068"/>
                  <a:pt x="8727" y="16548"/>
                </a:cubicBezTo>
                <a:cubicBezTo>
                  <a:pt x="9000" y="16302"/>
                  <a:pt x="9204" y="15940"/>
                  <a:pt x="9393" y="15613"/>
                </a:cubicBezTo>
                <a:cubicBezTo>
                  <a:pt x="10218" y="14179"/>
                  <a:pt x="11361" y="12952"/>
                  <a:pt x="12239" y="11550"/>
                </a:cubicBezTo>
                <a:cubicBezTo>
                  <a:pt x="12300" y="11453"/>
                  <a:pt x="12360" y="11353"/>
                  <a:pt x="12416" y="11253"/>
                </a:cubicBezTo>
                <a:close/>
                <a:moveTo>
                  <a:pt x="124076" y="16565"/>
                </a:moveTo>
                <a:lnTo>
                  <a:pt x="124078" y="16567"/>
                </a:lnTo>
                <a:lnTo>
                  <a:pt x="124078" y="16574"/>
                </a:lnTo>
                <a:lnTo>
                  <a:pt x="124076" y="16565"/>
                </a:lnTo>
                <a:close/>
                <a:moveTo>
                  <a:pt x="40494" y="16529"/>
                </a:moveTo>
                <a:lnTo>
                  <a:pt x="40494" y="16529"/>
                </a:lnTo>
                <a:cubicBezTo>
                  <a:pt x="40507" y="16540"/>
                  <a:pt x="40519" y="16551"/>
                  <a:pt x="40531" y="16561"/>
                </a:cubicBezTo>
                <a:cubicBezTo>
                  <a:pt x="40586" y="16625"/>
                  <a:pt x="40650" y="16699"/>
                  <a:pt x="40719" y="16779"/>
                </a:cubicBezTo>
                <a:cubicBezTo>
                  <a:pt x="40651" y="16729"/>
                  <a:pt x="40583" y="16680"/>
                  <a:pt x="40515" y="16631"/>
                </a:cubicBezTo>
                <a:cubicBezTo>
                  <a:pt x="40508" y="16596"/>
                  <a:pt x="40501" y="16563"/>
                  <a:pt x="40494" y="16529"/>
                </a:cubicBezTo>
                <a:close/>
                <a:moveTo>
                  <a:pt x="88471" y="11515"/>
                </a:moveTo>
                <a:cubicBezTo>
                  <a:pt x="88965" y="11987"/>
                  <a:pt x="89422" y="12554"/>
                  <a:pt x="90077" y="12575"/>
                </a:cubicBezTo>
                <a:cubicBezTo>
                  <a:pt x="90090" y="12576"/>
                  <a:pt x="90103" y="12576"/>
                  <a:pt x="90116" y="12576"/>
                </a:cubicBezTo>
                <a:cubicBezTo>
                  <a:pt x="90227" y="12576"/>
                  <a:pt x="90337" y="12564"/>
                  <a:pt x="90447" y="12564"/>
                </a:cubicBezTo>
                <a:cubicBezTo>
                  <a:pt x="90476" y="12564"/>
                  <a:pt x="90504" y="12564"/>
                  <a:pt x="90532" y="12567"/>
                </a:cubicBezTo>
                <a:cubicBezTo>
                  <a:pt x="88033" y="14007"/>
                  <a:pt x="85608" y="15517"/>
                  <a:pt x="83903" y="16828"/>
                </a:cubicBezTo>
                <a:cubicBezTo>
                  <a:pt x="82912" y="16304"/>
                  <a:pt x="81932" y="15761"/>
                  <a:pt x="80963" y="15201"/>
                </a:cubicBezTo>
                <a:cubicBezTo>
                  <a:pt x="83317" y="14980"/>
                  <a:pt x="85975" y="13451"/>
                  <a:pt x="88471" y="11515"/>
                </a:cubicBezTo>
                <a:close/>
                <a:moveTo>
                  <a:pt x="57300" y="16001"/>
                </a:moveTo>
                <a:cubicBezTo>
                  <a:pt x="57385" y="16007"/>
                  <a:pt x="57469" y="16008"/>
                  <a:pt x="57554" y="16008"/>
                </a:cubicBezTo>
                <a:cubicBezTo>
                  <a:pt x="57543" y="16033"/>
                  <a:pt x="57533" y="16060"/>
                  <a:pt x="57523" y="16085"/>
                </a:cubicBezTo>
                <a:cubicBezTo>
                  <a:pt x="57403" y="16407"/>
                  <a:pt x="57284" y="16730"/>
                  <a:pt x="57167" y="17053"/>
                </a:cubicBezTo>
                <a:cubicBezTo>
                  <a:pt x="56966" y="16906"/>
                  <a:pt x="56758" y="16757"/>
                  <a:pt x="56541" y="16604"/>
                </a:cubicBezTo>
                <a:cubicBezTo>
                  <a:pt x="56829" y="16372"/>
                  <a:pt x="57078" y="16169"/>
                  <a:pt x="57283" y="16001"/>
                </a:cubicBezTo>
                <a:close/>
                <a:moveTo>
                  <a:pt x="73799" y="11785"/>
                </a:moveTo>
                <a:cubicBezTo>
                  <a:pt x="74600" y="12271"/>
                  <a:pt x="75288" y="12717"/>
                  <a:pt x="75885" y="13123"/>
                </a:cubicBezTo>
                <a:cubicBezTo>
                  <a:pt x="75360" y="14428"/>
                  <a:pt x="74972" y="15846"/>
                  <a:pt x="74691" y="17316"/>
                </a:cubicBezTo>
                <a:cubicBezTo>
                  <a:pt x="74262" y="16810"/>
                  <a:pt x="73798" y="16271"/>
                  <a:pt x="73306" y="15715"/>
                </a:cubicBezTo>
                <a:cubicBezTo>
                  <a:pt x="73655" y="14006"/>
                  <a:pt x="73766" y="12619"/>
                  <a:pt x="73799" y="11785"/>
                </a:cubicBezTo>
                <a:close/>
                <a:moveTo>
                  <a:pt x="84209" y="17401"/>
                </a:moveTo>
                <a:lnTo>
                  <a:pt x="84211" y="17402"/>
                </a:lnTo>
                <a:lnTo>
                  <a:pt x="84214" y="17408"/>
                </a:lnTo>
                <a:lnTo>
                  <a:pt x="84214" y="17408"/>
                </a:lnTo>
                <a:lnTo>
                  <a:pt x="84209" y="17401"/>
                </a:lnTo>
                <a:close/>
                <a:moveTo>
                  <a:pt x="32504" y="16403"/>
                </a:moveTo>
                <a:cubicBezTo>
                  <a:pt x="32556" y="16403"/>
                  <a:pt x="32605" y="16405"/>
                  <a:pt x="32654" y="16407"/>
                </a:cubicBezTo>
                <a:cubicBezTo>
                  <a:pt x="32137" y="16806"/>
                  <a:pt x="31623" y="17209"/>
                  <a:pt x="31116" y="17615"/>
                </a:cubicBezTo>
                <a:lnTo>
                  <a:pt x="30425" y="16851"/>
                </a:lnTo>
                <a:cubicBezTo>
                  <a:pt x="31099" y="16646"/>
                  <a:pt x="31763" y="16403"/>
                  <a:pt x="32504" y="16403"/>
                </a:cubicBezTo>
                <a:close/>
                <a:moveTo>
                  <a:pt x="47657" y="17807"/>
                </a:moveTo>
                <a:cubicBezTo>
                  <a:pt x="47771" y="17860"/>
                  <a:pt x="47885" y="17914"/>
                  <a:pt x="47998" y="17971"/>
                </a:cubicBezTo>
                <a:cubicBezTo>
                  <a:pt x="47969" y="17995"/>
                  <a:pt x="47939" y="18018"/>
                  <a:pt x="47910" y="18042"/>
                </a:cubicBezTo>
                <a:lnTo>
                  <a:pt x="47910" y="18040"/>
                </a:lnTo>
                <a:cubicBezTo>
                  <a:pt x="47826" y="17963"/>
                  <a:pt x="47742" y="17885"/>
                  <a:pt x="47657" y="17807"/>
                </a:cubicBezTo>
                <a:close/>
                <a:moveTo>
                  <a:pt x="93171" y="13314"/>
                </a:moveTo>
                <a:cubicBezTo>
                  <a:pt x="93179" y="13314"/>
                  <a:pt x="93186" y="13314"/>
                  <a:pt x="93194" y="13314"/>
                </a:cubicBezTo>
                <a:cubicBezTo>
                  <a:pt x="93441" y="13324"/>
                  <a:pt x="93652" y="13483"/>
                  <a:pt x="93872" y="13597"/>
                </a:cubicBezTo>
                <a:cubicBezTo>
                  <a:pt x="94177" y="13756"/>
                  <a:pt x="94504" y="13828"/>
                  <a:pt x="94842" y="13859"/>
                </a:cubicBezTo>
                <a:cubicBezTo>
                  <a:pt x="94567" y="14354"/>
                  <a:pt x="94344" y="14876"/>
                  <a:pt x="94178" y="15417"/>
                </a:cubicBezTo>
                <a:cubicBezTo>
                  <a:pt x="91950" y="16201"/>
                  <a:pt x="89448" y="17155"/>
                  <a:pt x="86776" y="18295"/>
                </a:cubicBezTo>
                <a:cubicBezTo>
                  <a:pt x="86104" y="17964"/>
                  <a:pt x="85435" y="17628"/>
                  <a:pt x="84768" y="17284"/>
                </a:cubicBezTo>
                <a:cubicBezTo>
                  <a:pt x="84527" y="17159"/>
                  <a:pt x="84289" y="17032"/>
                  <a:pt x="84049" y="16905"/>
                </a:cubicBezTo>
                <a:cubicBezTo>
                  <a:pt x="87205" y="16316"/>
                  <a:pt x="90237" y="14933"/>
                  <a:pt x="92852" y="13375"/>
                </a:cubicBezTo>
                <a:cubicBezTo>
                  <a:pt x="92958" y="13342"/>
                  <a:pt x="93062" y="13314"/>
                  <a:pt x="93171" y="13314"/>
                </a:cubicBezTo>
                <a:close/>
                <a:moveTo>
                  <a:pt x="68305" y="13797"/>
                </a:moveTo>
                <a:cubicBezTo>
                  <a:pt x="69294" y="14748"/>
                  <a:pt x="70261" y="15574"/>
                  <a:pt x="71075" y="16113"/>
                </a:cubicBezTo>
                <a:cubicBezTo>
                  <a:pt x="70757" y="16921"/>
                  <a:pt x="70464" y="17749"/>
                  <a:pt x="70197" y="18572"/>
                </a:cubicBezTo>
                <a:cubicBezTo>
                  <a:pt x="70084" y="18366"/>
                  <a:pt x="69972" y="18157"/>
                  <a:pt x="69858" y="17942"/>
                </a:cubicBezTo>
                <a:cubicBezTo>
                  <a:pt x="69165" y="16629"/>
                  <a:pt x="68211" y="15284"/>
                  <a:pt x="67175" y="14030"/>
                </a:cubicBezTo>
                <a:cubicBezTo>
                  <a:pt x="67548" y="13950"/>
                  <a:pt x="67956" y="13952"/>
                  <a:pt x="68305" y="13797"/>
                </a:cubicBezTo>
                <a:close/>
                <a:moveTo>
                  <a:pt x="139645" y="14977"/>
                </a:moveTo>
                <a:cubicBezTo>
                  <a:pt x="137726" y="15938"/>
                  <a:pt x="136231" y="16910"/>
                  <a:pt x="135661" y="17319"/>
                </a:cubicBezTo>
                <a:cubicBezTo>
                  <a:pt x="135185" y="17661"/>
                  <a:pt x="134809" y="18159"/>
                  <a:pt x="134522" y="18664"/>
                </a:cubicBezTo>
                <a:cubicBezTo>
                  <a:pt x="133326" y="18633"/>
                  <a:pt x="132072" y="18616"/>
                  <a:pt x="130766" y="18616"/>
                </a:cubicBezTo>
                <a:cubicBezTo>
                  <a:pt x="129410" y="18616"/>
                  <a:pt x="127998" y="18635"/>
                  <a:pt x="126538" y="18677"/>
                </a:cubicBezTo>
                <a:cubicBezTo>
                  <a:pt x="125935" y="18017"/>
                  <a:pt x="125338" y="17350"/>
                  <a:pt x="124748" y="16678"/>
                </a:cubicBezTo>
                <a:cubicBezTo>
                  <a:pt x="124535" y="16435"/>
                  <a:pt x="124326" y="16189"/>
                  <a:pt x="124114" y="15944"/>
                </a:cubicBezTo>
                <a:lnTo>
                  <a:pt x="124114" y="15944"/>
                </a:lnTo>
                <a:cubicBezTo>
                  <a:pt x="125789" y="16265"/>
                  <a:pt x="127505" y="16401"/>
                  <a:pt x="129210" y="16401"/>
                </a:cubicBezTo>
                <a:cubicBezTo>
                  <a:pt x="132921" y="16401"/>
                  <a:pt x="136580" y="15756"/>
                  <a:pt x="139645" y="14977"/>
                </a:cubicBezTo>
                <a:close/>
                <a:moveTo>
                  <a:pt x="148500" y="12892"/>
                </a:moveTo>
                <a:lnTo>
                  <a:pt x="148500" y="12892"/>
                </a:lnTo>
                <a:cubicBezTo>
                  <a:pt x="148065" y="13565"/>
                  <a:pt x="147640" y="14245"/>
                  <a:pt x="147226" y="14931"/>
                </a:cubicBezTo>
                <a:cubicBezTo>
                  <a:pt x="141662" y="15917"/>
                  <a:pt x="138342" y="17401"/>
                  <a:pt x="136378" y="18723"/>
                </a:cubicBezTo>
                <a:cubicBezTo>
                  <a:pt x="135905" y="18704"/>
                  <a:pt x="135421" y="18688"/>
                  <a:pt x="134925" y="18674"/>
                </a:cubicBezTo>
                <a:cubicBezTo>
                  <a:pt x="135165" y="18404"/>
                  <a:pt x="135440" y="18152"/>
                  <a:pt x="135750" y="17954"/>
                </a:cubicBezTo>
                <a:cubicBezTo>
                  <a:pt x="135821" y="17909"/>
                  <a:pt x="135893" y="17866"/>
                  <a:pt x="135967" y="17827"/>
                </a:cubicBezTo>
                <a:cubicBezTo>
                  <a:pt x="136803" y="17386"/>
                  <a:pt x="146316" y="14037"/>
                  <a:pt x="148500" y="12892"/>
                </a:cubicBezTo>
                <a:close/>
                <a:moveTo>
                  <a:pt x="58303" y="15942"/>
                </a:moveTo>
                <a:cubicBezTo>
                  <a:pt x="58589" y="16916"/>
                  <a:pt x="58950" y="17870"/>
                  <a:pt x="59364" y="18797"/>
                </a:cubicBezTo>
                <a:cubicBezTo>
                  <a:pt x="58840" y="18347"/>
                  <a:pt x="58191" y="17817"/>
                  <a:pt x="57420" y="17241"/>
                </a:cubicBezTo>
                <a:lnTo>
                  <a:pt x="57419" y="17241"/>
                </a:lnTo>
                <a:cubicBezTo>
                  <a:pt x="57561" y="16898"/>
                  <a:pt x="57703" y="16556"/>
                  <a:pt x="57848" y="16217"/>
                </a:cubicBezTo>
                <a:cubicBezTo>
                  <a:pt x="57880" y="16141"/>
                  <a:pt x="57914" y="16064"/>
                  <a:pt x="57947" y="15989"/>
                </a:cubicBezTo>
                <a:cubicBezTo>
                  <a:pt x="58066" y="15978"/>
                  <a:pt x="58185" y="15963"/>
                  <a:pt x="58303" y="15942"/>
                </a:cubicBezTo>
                <a:close/>
                <a:moveTo>
                  <a:pt x="147142" y="15069"/>
                </a:moveTo>
                <a:lnTo>
                  <a:pt x="147142" y="15069"/>
                </a:lnTo>
                <a:cubicBezTo>
                  <a:pt x="147076" y="15180"/>
                  <a:pt x="147009" y="15288"/>
                  <a:pt x="146943" y="15398"/>
                </a:cubicBezTo>
                <a:lnTo>
                  <a:pt x="146943" y="15396"/>
                </a:lnTo>
                <a:cubicBezTo>
                  <a:pt x="146398" y="16331"/>
                  <a:pt x="145872" y="17275"/>
                  <a:pt x="145364" y="18231"/>
                </a:cubicBezTo>
                <a:cubicBezTo>
                  <a:pt x="144044" y="18355"/>
                  <a:pt x="142931" y="18651"/>
                  <a:pt x="141989" y="19046"/>
                </a:cubicBezTo>
                <a:cubicBezTo>
                  <a:pt x="141319" y="18994"/>
                  <a:pt x="140603" y="18943"/>
                  <a:pt x="139843" y="18895"/>
                </a:cubicBezTo>
                <a:cubicBezTo>
                  <a:pt x="143390" y="17189"/>
                  <a:pt x="146184" y="15614"/>
                  <a:pt x="147107" y="15083"/>
                </a:cubicBezTo>
                <a:cubicBezTo>
                  <a:pt x="147118" y="15079"/>
                  <a:pt x="147130" y="15073"/>
                  <a:pt x="147142" y="15069"/>
                </a:cubicBezTo>
                <a:close/>
                <a:moveTo>
                  <a:pt x="14639" y="13400"/>
                </a:moveTo>
                <a:lnTo>
                  <a:pt x="14639" y="13400"/>
                </a:lnTo>
                <a:cubicBezTo>
                  <a:pt x="14594" y="14374"/>
                  <a:pt x="14765" y="15346"/>
                  <a:pt x="14979" y="16297"/>
                </a:cubicBezTo>
                <a:cubicBezTo>
                  <a:pt x="15079" y="16739"/>
                  <a:pt x="15187" y="17178"/>
                  <a:pt x="15305" y="17616"/>
                </a:cubicBezTo>
                <a:lnTo>
                  <a:pt x="15305" y="19062"/>
                </a:lnTo>
                <a:cubicBezTo>
                  <a:pt x="14396" y="17688"/>
                  <a:pt x="13421" y="16351"/>
                  <a:pt x="12449" y="15022"/>
                </a:cubicBezTo>
                <a:cubicBezTo>
                  <a:pt x="12361" y="14901"/>
                  <a:pt x="12255" y="14811"/>
                  <a:pt x="12137" y="14811"/>
                </a:cubicBezTo>
                <a:cubicBezTo>
                  <a:pt x="12102" y="14811"/>
                  <a:pt x="12065" y="14819"/>
                  <a:pt x="12028" y="14837"/>
                </a:cubicBezTo>
                <a:cubicBezTo>
                  <a:pt x="12881" y="14328"/>
                  <a:pt x="13755" y="13855"/>
                  <a:pt x="14639" y="13400"/>
                </a:cubicBezTo>
                <a:close/>
                <a:moveTo>
                  <a:pt x="150363" y="11005"/>
                </a:moveTo>
                <a:cubicBezTo>
                  <a:pt x="150475" y="11085"/>
                  <a:pt x="150580" y="11177"/>
                  <a:pt x="150676" y="11276"/>
                </a:cubicBezTo>
                <a:lnTo>
                  <a:pt x="152543" y="13286"/>
                </a:lnTo>
                <a:cubicBezTo>
                  <a:pt x="153218" y="14934"/>
                  <a:pt x="154009" y="16498"/>
                  <a:pt x="154818" y="17921"/>
                </a:cubicBezTo>
                <a:cubicBezTo>
                  <a:pt x="154680" y="18371"/>
                  <a:pt x="154549" y="18819"/>
                  <a:pt x="154428" y="19259"/>
                </a:cubicBezTo>
                <a:cubicBezTo>
                  <a:pt x="152927" y="16790"/>
                  <a:pt x="151215" y="14225"/>
                  <a:pt x="149500" y="12178"/>
                </a:cubicBezTo>
                <a:cubicBezTo>
                  <a:pt x="149771" y="11801"/>
                  <a:pt x="150045" y="11428"/>
                  <a:pt x="150323" y="11056"/>
                </a:cubicBezTo>
                <a:cubicBezTo>
                  <a:pt x="150336" y="11038"/>
                  <a:pt x="150349" y="11022"/>
                  <a:pt x="150363" y="11005"/>
                </a:cubicBezTo>
                <a:close/>
                <a:moveTo>
                  <a:pt x="145327" y="18303"/>
                </a:moveTo>
                <a:lnTo>
                  <a:pt x="145327" y="18303"/>
                </a:lnTo>
                <a:cubicBezTo>
                  <a:pt x="145151" y="18633"/>
                  <a:pt x="144979" y="18966"/>
                  <a:pt x="144811" y="19300"/>
                </a:cubicBezTo>
                <a:cubicBezTo>
                  <a:pt x="144522" y="19270"/>
                  <a:pt x="144216" y="19240"/>
                  <a:pt x="143895" y="19210"/>
                </a:cubicBezTo>
                <a:cubicBezTo>
                  <a:pt x="144529" y="18800"/>
                  <a:pt x="145025" y="18491"/>
                  <a:pt x="145275" y="18335"/>
                </a:cubicBezTo>
                <a:lnTo>
                  <a:pt x="145327" y="18303"/>
                </a:lnTo>
                <a:close/>
                <a:moveTo>
                  <a:pt x="145891" y="17661"/>
                </a:moveTo>
                <a:cubicBezTo>
                  <a:pt x="145813" y="18021"/>
                  <a:pt x="145756" y="18575"/>
                  <a:pt x="145807" y="19405"/>
                </a:cubicBezTo>
                <a:cubicBezTo>
                  <a:pt x="145536" y="19375"/>
                  <a:pt x="145244" y="19344"/>
                  <a:pt x="144931" y="19312"/>
                </a:cubicBezTo>
                <a:cubicBezTo>
                  <a:pt x="145243" y="18758"/>
                  <a:pt x="145561" y="18206"/>
                  <a:pt x="145891" y="17661"/>
                </a:cubicBezTo>
                <a:close/>
                <a:moveTo>
                  <a:pt x="49326" y="18737"/>
                </a:moveTo>
                <a:cubicBezTo>
                  <a:pt x="49377" y="18770"/>
                  <a:pt x="49429" y="18803"/>
                  <a:pt x="49478" y="18838"/>
                </a:cubicBezTo>
                <a:cubicBezTo>
                  <a:pt x="49518" y="18837"/>
                  <a:pt x="49557" y="18836"/>
                  <a:pt x="49597" y="18836"/>
                </a:cubicBezTo>
                <a:cubicBezTo>
                  <a:pt x="49853" y="18836"/>
                  <a:pt x="50108" y="18857"/>
                  <a:pt x="50359" y="18878"/>
                </a:cubicBezTo>
                <a:cubicBezTo>
                  <a:pt x="50013" y="19080"/>
                  <a:pt x="49688" y="19280"/>
                  <a:pt x="49379" y="19479"/>
                </a:cubicBezTo>
                <a:cubicBezTo>
                  <a:pt x="49221" y="19317"/>
                  <a:pt x="49059" y="19153"/>
                  <a:pt x="48894" y="18988"/>
                </a:cubicBezTo>
                <a:lnTo>
                  <a:pt x="49326" y="18737"/>
                </a:lnTo>
                <a:close/>
                <a:moveTo>
                  <a:pt x="93878" y="17181"/>
                </a:moveTo>
                <a:lnTo>
                  <a:pt x="93878" y="17181"/>
                </a:lnTo>
                <a:cubicBezTo>
                  <a:pt x="93850" y="17882"/>
                  <a:pt x="93921" y="18608"/>
                  <a:pt x="93895" y="19308"/>
                </a:cubicBezTo>
                <a:cubicBezTo>
                  <a:pt x="92310" y="19544"/>
                  <a:pt x="90854" y="19706"/>
                  <a:pt x="89820" y="19707"/>
                </a:cubicBezTo>
                <a:cubicBezTo>
                  <a:pt x="88973" y="19337"/>
                  <a:pt x="88133" y="18952"/>
                  <a:pt x="87300" y="18550"/>
                </a:cubicBezTo>
                <a:lnTo>
                  <a:pt x="87300" y="18550"/>
                </a:lnTo>
                <a:cubicBezTo>
                  <a:pt x="87459" y="18569"/>
                  <a:pt x="87650" y="18582"/>
                  <a:pt x="87877" y="18582"/>
                </a:cubicBezTo>
                <a:cubicBezTo>
                  <a:pt x="88933" y="18582"/>
                  <a:pt x="90782" y="18313"/>
                  <a:pt x="93878" y="17181"/>
                </a:cubicBezTo>
                <a:close/>
                <a:moveTo>
                  <a:pt x="40897" y="15286"/>
                </a:moveTo>
                <a:cubicBezTo>
                  <a:pt x="41003" y="15376"/>
                  <a:pt x="41107" y="15470"/>
                  <a:pt x="41206" y="15570"/>
                </a:cubicBezTo>
                <a:cubicBezTo>
                  <a:pt x="41429" y="15795"/>
                  <a:pt x="41636" y="16044"/>
                  <a:pt x="41913" y="16197"/>
                </a:cubicBezTo>
                <a:cubicBezTo>
                  <a:pt x="42201" y="16353"/>
                  <a:pt x="42537" y="16389"/>
                  <a:pt x="42861" y="16433"/>
                </a:cubicBezTo>
                <a:cubicBezTo>
                  <a:pt x="42974" y="16447"/>
                  <a:pt x="43087" y="16465"/>
                  <a:pt x="43199" y="16481"/>
                </a:cubicBezTo>
                <a:cubicBezTo>
                  <a:pt x="44220" y="17361"/>
                  <a:pt x="45351" y="18318"/>
                  <a:pt x="46466" y="19254"/>
                </a:cubicBezTo>
                <a:cubicBezTo>
                  <a:pt x="46245" y="19448"/>
                  <a:pt x="46048" y="19627"/>
                  <a:pt x="45871" y="19790"/>
                </a:cubicBezTo>
                <a:cubicBezTo>
                  <a:pt x="44366" y="18687"/>
                  <a:pt x="42578" y="17528"/>
                  <a:pt x="40452" y="16329"/>
                </a:cubicBezTo>
                <a:cubicBezTo>
                  <a:pt x="40389" y="16027"/>
                  <a:pt x="40323" y="15727"/>
                  <a:pt x="40259" y="15426"/>
                </a:cubicBezTo>
                <a:cubicBezTo>
                  <a:pt x="40456" y="15380"/>
                  <a:pt x="40668" y="15332"/>
                  <a:pt x="40897" y="15286"/>
                </a:cubicBezTo>
                <a:close/>
                <a:moveTo>
                  <a:pt x="47279" y="19936"/>
                </a:moveTo>
                <a:cubicBezTo>
                  <a:pt x="47499" y="20119"/>
                  <a:pt x="47717" y="20302"/>
                  <a:pt x="47931" y="20482"/>
                </a:cubicBezTo>
                <a:cubicBezTo>
                  <a:pt x="47730" y="20634"/>
                  <a:pt x="47538" y="20783"/>
                  <a:pt x="47355" y="20931"/>
                </a:cubicBezTo>
                <a:cubicBezTo>
                  <a:pt x="47113" y="20735"/>
                  <a:pt x="46863" y="20537"/>
                  <a:pt x="46603" y="20338"/>
                </a:cubicBezTo>
                <a:cubicBezTo>
                  <a:pt x="46804" y="20217"/>
                  <a:pt x="47031" y="20083"/>
                  <a:pt x="47279" y="19936"/>
                </a:cubicBezTo>
                <a:close/>
                <a:moveTo>
                  <a:pt x="27406" y="18962"/>
                </a:moveTo>
                <a:cubicBezTo>
                  <a:pt x="27726" y="19268"/>
                  <a:pt x="28052" y="19572"/>
                  <a:pt x="28381" y="19870"/>
                </a:cubicBezTo>
                <a:cubicBezTo>
                  <a:pt x="27901" y="20276"/>
                  <a:pt x="27435" y="20678"/>
                  <a:pt x="26982" y="21073"/>
                </a:cubicBezTo>
                <a:cubicBezTo>
                  <a:pt x="26726" y="20669"/>
                  <a:pt x="26466" y="20268"/>
                  <a:pt x="26203" y="19868"/>
                </a:cubicBezTo>
                <a:cubicBezTo>
                  <a:pt x="26592" y="19582"/>
                  <a:pt x="26993" y="19280"/>
                  <a:pt x="27406" y="18962"/>
                </a:cubicBezTo>
                <a:close/>
                <a:moveTo>
                  <a:pt x="36772" y="16039"/>
                </a:moveTo>
                <a:cubicBezTo>
                  <a:pt x="37426" y="16355"/>
                  <a:pt x="38057" y="16721"/>
                  <a:pt x="38682" y="17104"/>
                </a:cubicBezTo>
                <a:cubicBezTo>
                  <a:pt x="37337" y="18282"/>
                  <a:pt x="35858" y="19715"/>
                  <a:pt x="34377" y="21225"/>
                </a:cubicBezTo>
                <a:lnTo>
                  <a:pt x="32918" y="19611"/>
                </a:lnTo>
                <a:cubicBezTo>
                  <a:pt x="34358" y="18486"/>
                  <a:pt x="35694" y="17283"/>
                  <a:pt x="36772" y="16039"/>
                </a:cubicBezTo>
                <a:close/>
                <a:moveTo>
                  <a:pt x="90086" y="19915"/>
                </a:moveTo>
                <a:lnTo>
                  <a:pt x="90086" y="19915"/>
                </a:lnTo>
                <a:cubicBezTo>
                  <a:pt x="90191" y="19955"/>
                  <a:pt x="90294" y="19997"/>
                  <a:pt x="90398" y="20035"/>
                </a:cubicBezTo>
                <a:lnTo>
                  <a:pt x="90423" y="19970"/>
                </a:lnTo>
                <a:cubicBezTo>
                  <a:pt x="90412" y="19966"/>
                  <a:pt x="90401" y="19960"/>
                  <a:pt x="90390" y="19956"/>
                </a:cubicBezTo>
                <a:lnTo>
                  <a:pt x="90390" y="19956"/>
                </a:lnTo>
                <a:cubicBezTo>
                  <a:pt x="91064" y="20158"/>
                  <a:pt x="92198" y="20422"/>
                  <a:pt x="93710" y="20515"/>
                </a:cubicBezTo>
                <a:cubicBezTo>
                  <a:pt x="93663" y="20661"/>
                  <a:pt x="93607" y="20805"/>
                  <a:pt x="93539" y="20942"/>
                </a:cubicBezTo>
                <a:cubicBezTo>
                  <a:pt x="93440" y="21141"/>
                  <a:pt x="93321" y="21329"/>
                  <a:pt x="93185" y="21506"/>
                </a:cubicBezTo>
                <a:cubicBezTo>
                  <a:pt x="91757" y="20765"/>
                  <a:pt x="90550" y="20152"/>
                  <a:pt x="90086" y="19915"/>
                </a:cubicBezTo>
                <a:close/>
                <a:moveTo>
                  <a:pt x="11992" y="14858"/>
                </a:moveTo>
                <a:cubicBezTo>
                  <a:pt x="12235" y="17129"/>
                  <a:pt x="12483" y="19414"/>
                  <a:pt x="12893" y="21660"/>
                </a:cubicBezTo>
                <a:cubicBezTo>
                  <a:pt x="12024" y="19767"/>
                  <a:pt x="10972" y="17959"/>
                  <a:pt x="9729" y="16291"/>
                </a:cubicBezTo>
                <a:cubicBezTo>
                  <a:pt x="10426" y="15822"/>
                  <a:pt x="11130" y="15363"/>
                  <a:pt x="11854" y="14937"/>
                </a:cubicBezTo>
                <a:cubicBezTo>
                  <a:pt x="11900" y="14910"/>
                  <a:pt x="11946" y="14884"/>
                  <a:pt x="11992" y="14858"/>
                </a:cubicBezTo>
                <a:close/>
                <a:moveTo>
                  <a:pt x="55007" y="17819"/>
                </a:moveTo>
                <a:cubicBezTo>
                  <a:pt x="55607" y="18031"/>
                  <a:pt x="56166" y="18228"/>
                  <a:pt x="56688" y="18411"/>
                </a:cubicBezTo>
                <a:cubicBezTo>
                  <a:pt x="56555" y="18800"/>
                  <a:pt x="56423" y="19191"/>
                  <a:pt x="56294" y="19581"/>
                </a:cubicBezTo>
                <a:cubicBezTo>
                  <a:pt x="54257" y="20131"/>
                  <a:pt x="52733" y="20980"/>
                  <a:pt x="51588" y="21927"/>
                </a:cubicBezTo>
                <a:cubicBezTo>
                  <a:pt x="51339" y="21631"/>
                  <a:pt x="51071" y="21317"/>
                  <a:pt x="50781" y="20990"/>
                </a:cubicBezTo>
                <a:cubicBezTo>
                  <a:pt x="52405" y="19820"/>
                  <a:pt x="53849" y="18723"/>
                  <a:pt x="55007" y="17819"/>
                </a:cubicBezTo>
                <a:close/>
                <a:moveTo>
                  <a:pt x="63457" y="13974"/>
                </a:moveTo>
                <a:cubicBezTo>
                  <a:pt x="63603" y="14214"/>
                  <a:pt x="63908" y="14295"/>
                  <a:pt x="64195" y="14295"/>
                </a:cubicBezTo>
                <a:cubicBezTo>
                  <a:pt x="64221" y="14295"/>
                  <a:pt x="64247" y="14294"/>
                  <a:pt x="64273" y="14293"/>
                </a:cubicBezTo>
                <a:cubicBezTo>
                  <a:pt x="64348" y="14288"/>
                  <a:pt x="64424" y="14281"/>
                  <a:pt x="64499" y="14272"/>
                </a:cubicBezTo>
                <a:cubicBezTo>
                  <a:pt x="66169" y="16678"/>
                  <a:pt x="68001" y="18801"/>
                  <a:pt x="69618" y="20499"/>
                </a:cubicBezTo>
                <a:cubicBezTo>
                  <a:pt x="69475" y="21009"/>
                  <a:pt x="69345" y="21509"/>
                  <a:pt x="69226" y="21995"/>
                </a:cubicBezTo>
                <a:cubicBezTo>
                  <a:pt x="67242" y="19563"/>
                  <a:pt x="64821" y="16768"/>
                  <a:pt x="62362" y="14348"/>
                </a:cubicBezTo>
                <a:cubicBezTo>
                  <a:pt x="62721" y="14208"/>
                  <a:pt x="63084" y="14080"/>
                  <a:pt x="63457" y="13974"/>
                </a:cubicBezTo>
                <a:close/>
                <a:moveTo>
                  <a:pt x="22110" y="20676"/>
                </a:moveTo>
                <a:cubicBezTo>
                  <a:pt x="22306" y="20967"/>
                  <a:pt x="22509" y="21251"/>
                  <a:pt x="22720" y="21529"/>
                </a:cubicBezTo>
                <a:cubicBezTo>
                  <a:pt x="22449" y="21815"/>
                  <a:pt x="22200" y="22071"/>
                  <a:pt x="21978" y="22296"/>
                </a:cubicBezTo>
                <a:cubicBezTo>
                  <a:pt x="21766" y="21879"/>
                  <a:pt x="21545" y="21467"/>
                  <a:pt x="21316" y="21061"/>
                </a:cubicBezTo>
                <a:cubicBezTo>
                  <a:pt x="21581" y="20933"/>
                  <a:pt x="21846" y="20805"/>
                  <a:pt x="22110" y="20676"/>
                </a:cubicBezTo>
                <a:close/>
                <a:moveTo>
                  <a:pt x="162732" y="20414"/>
                </a:moveTo>
                <a:cubicBezTo>
                  <a:pt x="162784" y="20414"/>
                  <a:pt x="162835" y="20418"/>
                  <a:pt x="162885" y="20427"/>
                </a:cubicBezTo>
                <a:cubicBezTo>
                  <a:pt x="163047" y="20456"/>
                  <a:pt x="163179" y="20543"/>
                  <a:pt x="163302" y="20651"/>
                </a:cubicBezTo>
                <a:cubicBezTo>
                  <a:pt x="163371" y="21297"/>
                  <a:pt x="163454" y="21926"/>
                  <a:pt x="163551" y="22539"/>
                </a:cubicBezTo>
                <a:cubicBezTo>
                  <a:pt x="163373" y="22198"/>
                  <a:pt x="162971" y="21441"/>
                  <a:pt x="162402" y="20432"/>
                </a:cubicBezTo>
                <a:lnTo>
                  <a:pt x="162402" y="20431"/>
                </a:lnTo>
                <a:cubicBezTo>
                  <a:pt x="162510" y="20429"/>
                  <a:pt x="162622" y="20414"/>
                  <a:pt x="162732" y="20414"/>
                </a:cubicBezTo>
                <a:close/>
                <a:moveTo>
                  <a:pt x="40859" y="18443"/>
                </a:moveTo>
                <a:lnTo>
                  <a:pt x="40859" y="18443"/>
                </a:lnTo>
                <a:cubicBezTo>
                  <a:pt x="40970" y="18507"/>
                  <a:pt x="41081" y="18571"/>
                  <a:pt x="41192" y="18635"/>
                </a:cubicBezTo>
                <a:cubicBezTo>
                  <a:pt x="41910" y="19041"/>
                  <a:pt x="42649" y="19432"/>
                  <a:pt x="43404" y="19780"/>
                </a:cubicBezTo>
                <a:cubicBezTo>
                  <a:pt x="43795" y="20205"/>
                  <a:pt x="44217" y="20658"/>
                  <a:pt x="44665" y="21134"/>
                </a:cubicBezTo>
                <a:cubicBezTo>
                  <a:pt x="44375" y="21611"/>
                  <a:pt x="44168" y="22146"/>
                  <a:pt x="44022" y="22646"/>
                </a:cubicBezTo>
                <a:cubicBezTo>
                  <a:pt x="43248" y="22068"/>
                  <a:pt x="42343" y="21523"/>
                  <a:pt x="41286" y="21036"/>
                </a:cubicBezTo>
                <a:cubicBezTo>
                  <a:pt x="41157" y="20169"/>
                  <a:pt x="41014" y="19306"/>
                  <a:pt x="40859" y="18443"/>
                </a:cubicBezTo>
                <a:close/>
                <a:moveTo>
                  <a:pt x="157735" y="16472"/>
                </a:moveTo>
                <a:cubicBezTo>
                  <a:pt x="158066" y="16858"/>
                  <a:pt x="158387" y="17200"/>
                  <a:pt x="158684" y="17476"/>
                </a:cubicBezTo>
                <a:cubicBezTo>
                  <a:pt x="158860" y="17639"/>
                  <a:pt x="159036" y="17807"/>
                  <a:pt x="159212" y="17976"/>
                </a:cubicBezTo>
                <a:cubicBezTo>
                  <a:pt x="159000" y="19642"/>
                  <a:pt x="158904" y="21333"/>
                  <a:pt x="158884" y="22963"/>
                </a:cubicBezTo>
                <a:lnTo>
                  <a:pt x="158883" y="22963"/>
                </a:lnTo>
                <a:cubicBezTo>
                  <a:pt x="158409" y="21867"/>
                  <a:pt x="157846" y="20453"/>
                  <a:pt x="157317" y="18831"/>
                </a:cubicBezTo>
                <a:cubicBezTo>
                  <a:pt x="157244" y="18609"/>
                  <a:pt x="157165" y="18384"/>
                  <a:pt x="157078" y="18158"/>
                </a:cubicBezTo>
                <a:cubicBezTo>
                  <a:pt x="157284" y="17594"/>
                  <a:pt x="157462" y="17041"/>
                  <a:pt x="157618" y="16507"/>
                </a:cubicBezTo>
                <a:cubicBezTo>
                  <a:pt x="157658" y="16500"/>
                  <a:pt x="157698" y="16489"/>
                  <a:pt x="157735" y="16472"/>
                </a:cubicBezTo>
                <a:close/>
                <a:moveTo>
                  <a:pt x="9018" y="16772"/>
                </a:moveTo>
                <a:cubicBezTo>
                  <a:pt x="9732" y="18360"/>
                  <a:pt x="9425" y="20209"/>
                  <a:pt x="9403" y="21960"/>
                </a:cubicBezTo>
                <a:cubicBezTo>
                  <a:pt x="9398" y="22396"/>
                  <a:pt x="9413" y="22832"/>
                  <a:pt x="9444" y="23266"/>
                </a:cubicBezTo>
                <a:cubicBezTo>
                  <a:pt x="8924" y="22075"/>
                  <a:pt x="8383" y="20892"/>
                  <a:pt x="7824" y="19720"/>
                </a:cubicBezTo>
                <a:cubicBezTo>
                  <a:pt x="7565" y="19182"/>
                  <a:pt x="7301" y="18638"/>
                  <a:pt x="7141" y="18063"/>
                </a:cubicBezTo>
                <a:cubicBezTo>
                  <a:pt x="7541" y="17785"/>
                  <a:pt x="7941" y="17510"/>
                  <a:pt x="8343" y="17235"/>
                </a:cubicBezTo>
                <a:cubicBezTo>
                  <a:pt x="8568" y="17081"/>
                  <a:pt x="8793" y="16927"/>
                  <a:pt x="9018" y="16772"/>
                </a:cubicBezTo>
                <a:close/>
                <a:moveTo>
                  <a:pt x="45043" y="21533"/>
                </a:moveTo>
                <a:cubicBezTo>
                  <a:pt x="45293" y="21796"/>
                  <a:pt x="45549" y="22065"/>
                  <a:pt x="45812" y="22339"/>
                </a:cubicBezTo>
                <a:cubicBezTo>
                  <a:pt x="45495" y="22668"/>
                  <a:pt x="45198" y="23017"/>
                  <a:pt x="44920" y="23381"/>
                </a:cubicBezTo>
                <a:cubicBezTo>
                  <a:pt x="44709" y="23190"/>
                  <a:pt x="44485" y="23003"/>
                  <a:pt x="44249" y="22819"/>
                </a:cubicBezTo>
                <a:cubicBezTo>
                  <a:pt x="44449" y="22388"/>
                  <a:pt x="44710" y="21933"/>
                  <a:pt x="45043" y="21533"/>
                </a:cubicBezTo>
                <a:close/>
                <a:moveTo>
                  <a:pt x="49571" y="21852"/>
                </a:moveTo>
                <a:cubicBezTo>
                  <a:pt x="49967" y="22183"/>
                  <a:pt x="50339" y="22495"/>
                  <a:pt x="50679" y="22781"/>
                </a:cubicBezTo>
                <a:cubicBezTo>
                  <a:pt x="50474" y="22999"/>
                  <a:pt x="50284" y="23218"/>
                  <a:pt x="50113" y="23439"/>
                </a:cubicBezTo>
                <a:cubicBezTo>
                  <a:pt x="49757" y="23069"/>
                  <a:pt x="49365" y="22687"/>
                  <a:pt x="48939" y="22294"/>
                </a:cubicBezTo>
                <a:cubicBezTo>
                  <a:pt x="49151" y="22146"/>
                  <a:pt x="49362" y="21999"/>
                  <a:pt x="49571" y="21852"/>
                </a:cubicBezTo>
                <a:close/>
                <a:moveTo>
                  <a:pt x="88089" y="19123"/>
                </a:moveTo>
                <a:cubicBezTo>
                  <a:pt x="88695" y="19373"/>
                  <a:pt x="89303" y="19615"/>
                  <a:pt x="89913" y="19849"/>
                </a:cubicBezTo>
                <a:cubicBezTo>
                  <a:pt x="90793" y="20860"/>
                  <a:pt x="91622" y="21710"/>
                  <a:pt x="92399" y="22422"/>
                </a:cubicBezTo>
                <a:cubicBezTo>
                  <a:pt x="92095" y="22768"/>
                  <a:pt x="91812" y="23125"/>
                  <a:pt x="91632" y="23543"/>
                </a:cubicBezTo>
                <a:cubicBezTo>
                  <a:pt x="90006" y="21621"/>
                  <a:pt x="88580" y="19768"/>
                  <a:pt x="88131" y="19177"/>
                </a:cubicBezTo>
                <a:lnTo>
                  <a:pt x="88089" y="19123"/>
                </a:lnTo>
                <a:close/>
                <a:moveTo>
                  <a:pt x="127008" y="19189"/>
                </a:moveTo>
                <a:lnTo>
                  <a:pt x="127008" y="19189"/>
                </a:lnTo>
                <a:cubicBezTo>
                  <a:pt x="127878" y="19657"/>
                  <a:pt x="129779" y="20305"/>
                  <a:pt x="133773" y="20497"/>
                </a:cubicBezTo>
                <a:cubicBezTo>
                  <a:pt x="133756" y="20562"/>
                  <a:pt x="133747" y="20597"/>
                  <a:pt x="133747" y="20597"/>
                </a:cubicBezTo>
                <a:cubicBezTo>
                  <a:pt x="133747" y="20597"/>
                  <a:pt x="133762" y="20561"/>
                  <a:pt x="133789" y="20498"/>
                </a:cubicBezTo>
                <a:cubicBezTo>
                  <a:pt x="133962" y="20505"/>
                  <a:pt x="134139" y="20513"/>
                  <a:pt x="134319" y="20520"/>
                </a:cubicBezTo>
                <a:cubicBezTo>
                  <a:pt x="134068" y="20822"/>
                  <a:pt x="133902" y="21077"/>
                  <a:pt x="133796" y="21266"/>
                </a:cubicBezTo>
                <a:cubicBezTo>
                  <a:pt x="133666" y="21497"/>
                  <a:pt x="133624" y="21630"/>
                  <a:pt x="133624" y="21630"/>
                </a:cubicBezTo>
                <a:cubicBezTo>
                  <a:pt x="134504" y="21285"/>
                  <a:pt x="135375" y="20922"/>
                  <a:pt x="136229" y="20552"/>
                </a:cubicBezTo>
                <a:cubicBezTo>
                  <a:pt x="137263" y="20552"/>
                  <a:pt x="138404" y="20524"/>
                  <a:pt x="139660" y="20464"/>
                </a:cubicBezTo>
                <a:lnTo>
                  <a:pt x="139660" y="20464"/>
                </a:lnTo>
                <a:cubicBezTo>
                  <a:pt x="138313" y="21605"/>
                  <a:pt x="137639" y="22888"/>
                  <a:pt x="137341" y="23616"/>
                </a:cubicBezTo>
                <a:cubicBezTo>
                  <a:pt x="134266" y="23009"/>
                  <a:pt x="131113" y="22281"/>
                  <a:pt x="129303" y="21573"/>
                </a:cubicBezTo>
                <a:cubicBezTo>
                  <a:pt x="128523" y="20793"/>
                  <a:pt x="127758" y="19999"/>
                  <a:pt x="127008" y="19189"/>
                </a:cubicBezTo>
                <a:close/>
                <a:moveTo>
                  <a:pt x="144108" y="20152"/>
                </a:moveTo>
                <a:lnTo>
                  <a:pt x="144108" y="20152"/>
                </a:lnTo>
                <a:cubicBezTo>
                  <a:pt x="142105" y="21634"/>
                  <a:pt x="140788" y="22967"/>
                  <a:pt x="139938" y="24107"/>
                </a:cubicBezTo>
                <a:cubicBezTo>
                  <a:pt x="139212" y="23976"/>
                  <a:pt x="138457" y="23834"/>
                  <a:pt x="137694" y="23685"/>
                </a:cubicBezTo>
                <a:cubicBezTo>
                  <a:pt x="138922" y="22604"/>
                  <a:pt x="140691" y="21345"/>
                  <a:pt x="142231" y="20306"/>
                </a:cubicBezTo>
                <a:cubicBezTo>
                  <a:pt x="142834" y="20262"/>
                  <a:pt x="143460" y="20210"/>
                  <a:pt x="144108" y="20152"/>
                </a:cubicBezTo>
                <a:close/>
                <a:moveTo>
                  <a:pt x="56265" y="19668"/>
                </a:moveTo>
                <a:lnTo>
                  <a:pt x="56265" y="19668"/>
                </a:lnTo>
                <a:cubicBezTo>
                  <a:pt x="56061" y="20291"/>
                  <a:pt x="55867" y="20916"/>
                  <a:pt x="55680" y="21544"/>
                </a:cubicBezTo>
                <a:cubicBezTo>
                  <a:pt x="54750" y="22485"/>
                  <a:pt x="53975" y="23365"/>
                  <a:pt x="53329" y="24186"/>
                </a:cubicBezTo>
                <a:cubicBezTo>
                  <a:pt x="53292" y="24127"/>
                  <a:pt x="53256" y="24071"/>
                  <a:pt x="53216" y="24014"/>
                </a:cubicBezTo>
                <a:cubicBezTo>
                  <a:pt x="53067" y="23801"/>
                  <a:pt x="52842" y="23496"/>
                  <a:pt x="52551" y="23121"/>
                </a:cubicBezTo>
                <a:cubicBezTo>
                  <a:pt x="54188" y="21528"/>
                  <a:pt x="55703" y="20168"/>
                  <a:pt x="56214" y="19714"/>
                </a:cubicBezTo>
                <a:lnTo>
                  <a:pt x="56265" y="19668"/>
                </a:lnTo>
                <a:close/>
                <a:moveTo>
                  <a:pt x="39351" y="17519"/>
                </a:moveTo>
                <a:cubicBezTo>
                  <a:pt x="39726" y="17753"/>
                  <a:pt x="40101" y="17988"/>
                  <a:pt x="40478" y="18216"/>
                </a:cubicBezTo>
                <a:cubicBezTo>
                  <a:pt x="40576" y="18646"/>
                  <a:pt x="40671" y="19077"/>
                  <a:pt x="40763" y="19508"/>
                </a:cubicBezTo>
                <a:cubicBezTo>
                  <a:pt x="39500" y="21180"/>
                  <a:pt x="38341" y="22794"/>
                  <a:pt x="37290" y="24322"/>
                </a:cubicBezTo>
                <a:cubicBezTo>
                  <a:pt x="36750" y="23801"/>
                  <a:pt x="36231" y="23258"/>
                  <a:pt x="35722" y="22705"/>
                </a:cubicBezTo>
                <a:cubicBezTo>
                  <a:pt x="37082" y="21127"/>
                  <a:pt x="38345" y="19387"/>
                  <a:pt x="39351" y="17519"/>
                </a:cubicBezTo>
                <a:close/>
                <a:moveTo>
                  <a:pt x="23102" y="22016"/>
                </a:moveTo>
                <a:cubicBezTo>
                  <a:pt x="23500" y="22499"/>
                  <a:pt x="23929" y="22956"/>
                  <a:pt x="24363" y="23408"/>
                </a:cubicBezTo>
                <a:cubicBezTo>
                  <a:pt x="23888" y="23839"/>
                  <a:pt x="23450" y="24244"/>
                  <a:pt x="23051" y="24616"/>
                </a:cubicBezTo>
                <a:cubicBezTo>
                  <a:pt x="22771" y="23942"/>
                  <a:pt x="22468" y="23279"/>
                  <a:pt x="22144" y="22624"/>
                </a:cubicBezTo>
                <a:lnTo>
                  <a:pt x="22145" y="22624"/>
                </a:lnTo>
                <a:cubicBezTo>
                  <a:pt x="22426" y="22449"/>
                  <a:pt x="22748" y="22246"/>
                  <a:pt x="23102" y="22016"/>
                </a:cubicBezTo>
                <a:close/>
                <a:moveTo>
                  <a:pt x="72912" y="17371"/>
                </a:moveTo>
                <a:cubicBezTo>
                  <a:pt x="73455" y="17760"/>
                  <a:pt x="73985" y="18151"/>
                  <a:pt x="74485" y="18529"/>
                </a:cubicBezTo>
                <a:cubicBezTo>
                  <a:pt x="74180" y="20552"/>
                  <a:pt x="74059" y="22633"/>
                  <a:pt x="74048" y="24616"/>
                </a:cubicBezTo>
                <a:lnTo>
                  <a:pt x="74048" y="24615"/>
                </a:lnTo>
                <a:cubicBezTo>
                  <a:pt x="74007" y="24562"/>
                  <a:pt x="73959" y="24499"/>
                  <a:pt x="73903" y="24423"/>
                </a:cubicBezTo>
                <a:cubicBezTo>
                  <a:pt x="73864" y="24369"/>
                  <a:pt x="73824" y="24316"/>
                  <a:pt x="73785" y="24263"/>
                </a:cubicBezTo>
                <a:cubicBezTo>
                  <a:pt x="73334" y="23648"/>
                  <a:pt x="72544" y="22526"/>
                  <a:pt x="71624" y="21032"/>
                </a:cubicBezTo>
                <a:cubicBezTo>
                  <a:pt x="72143" y="19845"/>
                  <a:pt x="72574" y="18622"/>
                  <a:pt x="72912" y="17371"/>
                </a:cubicBezTo>
                <a:close/>
                <a:moveTo>
                  <a:pt x="144398" y="20125"/>
                </a:moveTo>
                <a:lnTo>
                  <a:pt x="144398" y="20125"/>
                </a:lnTo>
                <a:cubicBezTo>
                  <a:pt x="144378" y="20164"/>
                  <a:pt x="144358" y="20202"/>
                  <a:pt x="144339" y="20241"/>
                </a:cubicBezTo>
                <a:lnTo>
                  <a:pt x="144394" y="20269"/>
                </a:lnTo>
                <a:lnTo>
                  <a:pt x="144410" y="20241"/>
                </a:lnTo>
                <a:lnTo>
                  <a:pt x="144410" y="20241"/>
                </a:lnTo>
                <a:cubicBezTo>
                  <a:pt x="144090" y="21028"/>
                  <a:pt x="143595" y="22564"/>
                  <a:pt x="143477" y="24719"/>
                </a:cubicBezTo>
                <a:cubicBezTo>
                  <a:pt x="142925" y="24628"/>
                  <a:pt x="142300" y="24523"/>
                  <a:pt x="141624" y="24406"/>
                </a:cubicBezTo>
                <a:cubicBezTo>
                  <a:pt x="142770" y="22655"/>
                  <a:pt x="143923" y="20842"/>
                  <a:pt x="144377" y="20127"/>
                </a:cubicBezTo>
                <a:lnTo>
                  <a:pt x="144398" y="20125"/>
                </a:lnTo>
                <a:close/>
                <a:moveTo>
                  <a:pt x="194795" y="24794"/>
                </a:moveTo>
                <a:cubicBezTo>
                  <a:pt x="194795" y="24794"/>
                  <a:pt x="194795" y="24795"/>
                  <a:pt x="194795" y="24796"/>
                </a:cubicBezTo>
                <a:lnTo>
                  <a:pt x="194791" y="24799"/>
                </a:lnTo>
                <a:lnTo>
                  <a:pt x="194795" y="24794"/>
                </a:lnTo>
                <a:close/>
                <a:moveTo>
                  <a:pt x="149335" y="12412"/>
                </a:moveTo>
                <a:lnTo>
                  <a:pt x="149335" y="12412"/>
                </a:lnTo>
                <a:cubicBezTo>
                  <a:pt x="149332" y="15286"/>
                  <a:pt x="151478" y="18880"/>
                  <a:pt x="153776" y="21904"/>
                </a:cubicBezTo>
                <a:cubicBezTo>
                  <a:pt x="153758" y="21992"/>
                  <a:pt x="153739" y="22080"/>
                  <a:pt x="153721" y="22165"/>
                </a:cubicBezTo>
                <a:cubicBezTo>
                  <a:pt x="153456" y="23436"/>
                  <a:pt x="153191" y="24706"/>
                  <a:pt x="152955" y="25841"/>
                </a:cubicBezTo>
                <a:cubicBezTo>
                  <a:pt x="151470" y="22264"/>
                  <a:pt x="149403" y="17595"/>
                  <a:pt x="147673" y="14841"/>
                </a:cubicBezTo>
                <a:cubicBezTo>
                  <a:pt x="148212" y="14021"/>
                  <a:pt x="148766" y="13211"/>
                  <a:pt x="149335" y="12412"/>
                </a:cubicBezTo>
                <a:close/>
                <a:moveTo>
                  <a:pt x="51869" y="23793"/>
                </a:moveTo>
                <a:cubicBezTo>
                  <a:pt x="52261" y="24131"/>
                  <a:pt x="52533" y="24376"/>
                  <a:pt x="52640" y="24492"/>
                </a:cubicBezTo>
                <a:cubicBezTo>
                  <a:pt x="52712" y="24569"/>
                  <a:pt x="52778" y="24650"/>
                  <a:pt x="52843" y="24733"/>
                </a:cubicBezTo>
                <a:cubicBezTo>
                  <a:pt x="52855" y="24747"/>
                  <a:pt x="52865" y="24763"/>
                  <a:pt x="52877" y="24777"/>
                </a:cubicBezTo>
                <a:cubicBezTo>
                  <a:pt x="52597" y="25154"/>
                  <a:pt x="52346" y="25517"/>
                  <a:pt x="52121" y="25866"/>
                </a:cubicBezTo>
                <a:lnTo>
                  <a:pt x="52121" y="25868"/>
                </a:lnTo>
                <a:cubicBezTo>
                  <a:pt x="51836" y="25454"/>
                  <a:pt x="51504" y="25015"/>
                  <a:pt x="51116" y="24553"/>
                </a:cubicBezTo>
                <a:cubicBezTo>
                  <a:pt x="51365" y="24298"/>
                  <a:pt x="51616" y="24044"/>
                  <a:pt x="51869" y="23793"/>
                </a:cubicBezTo>
                <a:close/>
                <a:moveTo>
                  <a:pt x="30374" y="21458"/>
                </a:moveTo>
                <a:cubicBezTo>
                  <a:pt x="31141" y="21979"/>
                  <a:pt x="31952" y="22435"/>
                  <a:pt x="32743" y="22923"/>
                </a:cubicBezTo>
                <a:cubicBezTo>
                  <a:pt x="31786" y="23931"/>
                  <a:pt x="30852" y="24943"/>
                  <a:pt x="29977" y="25905"/>
                </a:cubicBezTo>
                <a:lnTo>
                  <a:pt x="28127" y="22909"/>
                </a:lnTo>
                <a:cubicBezTo>
                  <a:pt x="28867" y="22453"/>
                  <a:pt x="29622" y="21968"/>
                  <a:pt x="30374" y="21458"/>
                </a:cubicBezTo>
                <a:close/>
                <a:moveTo>
                  <a:pt x="156221" y="20231"/>
                </a:moveTo>
                <a:cubicBezTo>
                  <a:pt x="157231" y="21794"/>
                  <a:pt x="158181" y="23082"/>
                  <a:pt x="158881" y="23980"/>
                </a:cubicBezTo>
                <a:cubicBezTo>
                  <a:pt x="158890" y="25242"/>
                  <a:pt x="158939" y="26454"/>
                  <a:pt x="159011" y="27574"/>
                </a:cubicBezTo>
                <a:cubicBezTo>
                  <a:pt x="158494" y="26534"/>
                  <a:pt x="157275" y="24148"/>
                  <a:pt x="155686" y="21388"/>
                </a:cubicBezTo>
                <a:cubicBezTo>
                  <a:pt x="155853" y="21022"/>
                  <a:pt x="156026" y="20649"/>
                  <a:pt x="156204" y="20270"/>
                </a:cubicBezTo>
                <a:cubicBezTo>
                  <a:pt x="156209" y="20257"/>
                  <a:pt x="156216" y="20243"/>
                  <a:pt x="156221" y="20231"/>
                </a:cubicBezTo>
                <a:close/>
                <a:moveTo>
                  <a:pt x="60670" y="15093"/>
                </a:moveTo>
                <a:cubicBezTo>
                  <a:pt x="62401" y="18326"/>
                  <a:pt x="65828" y="21643"/>
                  <a:pt x="68757" y="24108"/>
                </a:cubicBezTo>
                <a:cubicBezTo>
                  <a:pt x="68384" y="25904"/>
                  <a:pt x="68019" y="27654"/>
                  <a:pt x="67743" y="28976"/>
                </a:cubicBezTo>
                <a:cubicBezTo>
                  <a:pt x="65542" y="25399"/>
                  <a:pt x="61686" y="19353"/>
                  <a:pt x="58705" y="15859"/>
                </a:cubicBezTo>
                <a:cubicBezTo>
                  <a:pt x="59303" y="15710"/>
                  <a:pt x="59883" y="15469"/>
                  <a:pt x="60439" y="15204"/>
                </a:cubicBezTo>
                <a:cubicBezTo>
                  <a:pt x="60517" y="15166"/>
                  <a:pt x="60593" y="15130"/>
                  <a:pt x="60670" y="15093"/>
                </a:cubicBezTo>
                <a:close/>
                <a:moveTo>
                  <a:pt x="34471" y="24086"/>
                </a:moveTo>
                <a:cubicBezTo>
                  <a:pt x="34632" y="24200"/>
                  <a:pt x="34796" y="24312"/>
                  <a:pt x="34961" y="24420"/>
                </a:cubicBezTo>
                <a:cubicBezTo>
                  <a:pt x="35484" y="24763"/>
                  <a:pt x="36028" y="25073"/>
                  <a:pt x="36591" y="25345"/>
                </a:cubicBezTo>
                <a:cubicBezTo>
                  <a:pt x="35155" y="27469"/>
                  <a:pt x="33941" y="29393"/>
                  <a:pt x="32958" y="31022"/>
                </a:cubicBezTo>
                <a:cubicBezTo>
                  <a:pt x="32765" y="30751"/>
                  <a:pt x="32586" y="30469"/>
                  <a:pt x="32423" y="30178"/>
                </a:cubicBezTo>
                <a:cubicBezTo>
                  <a:pt x="32135" y="29666"/>
                  <a:pt x="31894" y="29129"/>
                  <a:pt x="31616" y="28612"/>
                </a:cubicBezTo>
                <a:cubicBezTo>
                  <a:pt x="31399" y="28210"/>
                  <a:pt x="31159" y="27819"/>
                  <a:pt x="30918" y="27430"/>
                </a:cubicBezTo>
                <a:cubicBezTo>
                  <a:pt x="32076" y="26448"/>
                  <a:pt x="33291" y="25329"/>
                  <a:pt x="34471" y="24086"/>
                </a:cubicBezTo>
                <a:close/>
                <a:moveTo>
                  <a:pt x="25411" y="24502"/>
                </a:moveTo>
                <a:lnTo>
                  <a:pt x="28420" y="27636"/>
                </a:lnTo>
                <a:cubicBezTo>
                  <a:pt x="26931" y="29307"/>
                  <a:pt x="25745" y="30684"/>
                  <a:pt x="25121" y="31414"/>
                </a:cubicBezTo>
                <a:cubicBezTo>
                  <a:pt x="24902" y="30663"/>
                  <a:pt x="24739" y="29894"/>
                  <a:pt x="24548" y="29134"/>
                </a:cubicBezTo>
                <a:cubicBezTo>
                  <a:pt x="24244" y="27926"/>
                  <a:pt x="23872" y="26737"/>
                  <a:pt x="23429" y="25571"/>
                </a:cubicBezTo>
                <a:cubicBezTo>
                  <a:pt x="24027" y="25259"/>
                  <a:pt x="24696" y="24901"/>
                  <a:pt x="25411" y="24502"/>
                </a:cubicBezTo>
                <a:close/>
                <a:moveTo>
                  <a:pt x="23671" y="41696"/>
                </a:moveTo>
                <a:cubicBezTo>
                  <a:pt x="23727" y="41773"/>
                  <a:pt x="23784" y="41851"/>
                  <a:pt x="23842" y="41929"/>
                </a:cubicBezTo>
                <a:cubicBezTo>
                  <a:pt x="23788" y="41848"/>
                  <a:pt x="23731" y="41770"/>
                  <a:pt x="23671" y="41696"/>
                </a:cubicBezTo>
                <a:close/>
                <a:moveTo>
                  <a:pt x="15305" y="1"/>
                </a:moveTo>
                <a:lnTo>
                  <a:pt x="15305" y="7002"/>
                </a:lnTo>
                <a:lnTo>
                  <a:pt x="14374" y="7999"/>
                </a:lnTo>
                <a:cubicBezTo>
                  <a:pt x="14055" y="8340"/>
                  <a:pt x="13734" y="8683"/>
                  <a:pt x="13473" y="9070"/>
                </a:cubicBezTo>
                <a:cubicBezTo>
                  <a:pt x="13218" y="9446"/>
                  <a:pt x="13022" y="9857"/>
                  <a:pt x="12839" y="10274"/>
                </a:cubicBezTo>
                <a:cubicBezTo>
                  <a:pt x="12904" y="10032"/>
                  <a:pt x="12937" y="9784"/>
                  <a:pt x="12924" y="9532"/>
                </a:cubicBezTo>
                <a:lnTo>
                  <a:pt x="12924" y="9532"/>
                </a:lnTo>
                <a:lnTo>
                  <a:pt x="11507" y="9743"/>
                </a:lnTo>
                <a:cubicBezTo>
                  <a:pt x="11021" y="9815"/>
                  <a:pt x="10516" y="9895"/>
                  <a:pt x="10105" y="10165"/>
                </a:cubicBezTo>
                <a:cubicBezTo>
                  <a:pt x="9568" y="10516"/>
                  <a:pt x="9269" y="11147"/>
                  <a:pt x="9143" y="11777"/>
                </a:cubicBezTo>
                <a:cubicBezTo>
                  <a:pt x="9017" y="12407"/>
                  <a:pt x="9037" y="13056"/>
                  <a:pt x="8989" y="13697"/>
                </a:cubicBezTo>
                <a:cubicBezTo>
                  <a:pt x="8910" y="14780"/>
                  <a:pt x="8636" y="15841"/>
                  <a:pt x="8183" y="16828"/>
                </a:cubicBezTo>
                <a:cubicBezTo>
                  <a:pt x="8234" y="16819"/>
                  <a:pt x="8285" y="16805"/>
                  <a:pt x="8333" y="16788"/>
                </a:cubicBezTo>
                <a:lnTo>
                  <a:pt x="8333" y="16788"/>
                </a:lnTo>
                <a:cubicBezTo>
                  <a:pt x="8266" y="16830"/>
                  <a:pt x="8197" y="16869"/>
                  <a:pt x="8130" y="16911"/>
                </a:cubicBezTo>
                <a:cubicBezTo>
                  <a:pt x="7525" y="17298"/>
                  <a:pt x="6929" y="17702"/>
                  <a:pt x="6343" y="18122"/>
                </a:cubicBezTo>
                <a:cubicBezTo>
                  <a:pt x="6427" y="17858"/>
                  <a:pt x="6415" y="17573"/>
                  <a:pt x="6414" y="17295"/>
                </a:cubicBezTo>
                <a:cubicBezTo>
                  <a:pt x="6408" y="15087"/>
                  <a:pt x="7302" y="12950"/>
                  <a:pt x="7294" y="10742"/>
                </a:cubicBezTo>
                <a:cubicBezTo>
                  <a:pt x="7292" y="10030"/>
                  <a:pt x="7194" y="9319"/>
                  <a:pt x="7212" y="8607"/>
                </a:cubicBezTo>
                <a:cubicBezTo>
                  <a:pt x="7255" y="6902"/>
                  <a:pt x="7957" y="5267"/>
                  <a:pt x="8925" y="3864"/>
                </a:cubicBezTo>
                <a:cubicBezTo>
                  <a:pt x="9893" y="2459"/>
                  <a:pt x="11007" y="1194"/>
                  <a:pt x="12225" y="1"/>
                </a:cubicBezTo>
                <a:lnTo>
                  <a:pt x="12225" y="1"/>
                </a:lnTo>
                <a:cubicBezTo>
                  <a:pt x="9537" y="2476"/>
                  <a:pt x="7359" y="5455"/>
                  <a:pt x="5819" y="8769"/>
                </a:cubicBezTo>
                <a:cubicBezTo>
                  <a:pt x="5537" y="9377"/>
                  <a:pt x="5274" y="10005"/>
                  <a:pt x="5185" y="10670"/>
                </a:cubicBezTo>
                <a:cubicBezTo>
                  <a:pt x="5134" y="11056"/>
                  <a:pt x="5143" y="11445"/>
                  <a:pt x="5151" y="11833"/>
                </a:cubicBezTo>
                <a:cubicBezTo>
                  <a:pt x="5201" y="14047"/>
                  <a:pt x="5253" y="16274"/>
                  <a:pt x="5681" y="18447"/>
                </a:cubicBezTo>
                <a:cubicBezTo>
                  <a:pt x="5688" y="18495"/>
                  <a:pt x="5696" y="18544"/>
                  <a:pt x="5705" y="18592"/>
                </a:cubicBezTo>
                <a:cubicBezTo>
                  <a:pt x="5149" y="19008"/>
                  <a:pt x="4606" y="19440"/>
                  <a:pt x="4076" y="19888"/>
                </a:cubicBezTo>
                <a:lnTo>
                  <a:pt x="4076" y="19879"/>
                </a:lnTo>
                <a:cubicBezTo>
                  <a:pt x="3900" y="18684"/>
                  <a:pt x="3725" y="17489"/>
                  <a:pt x="3550" y="16293"/>
                </a:cubicBezTo>
                <a:cubicBezTo>
                  <a:pt x="3438" y="15536"/>
                  <a:pt x="3326" y="14777"/>
                  <a:pt x="3148" y="14032"/>
                </a:cubicBezTo>
                <a:cubicBezTo>
                  <a:pt x="2844" y="12762"/>
                  <a:pt x="2346" y="11546"/>
                  <a:pt x="2036" y="10279"/>
                </a:cubicBezTo>
                <a:cubicBezTo>
                  <a:pt x="1635" y="8642"/>
                  <a:pt x="1551" y="6943"/>
                  <a:pt x="1787" y="5275"/>
                </a:cubicBezTo>
                <a:lnTo>
                  <a:pt x="1787" y="5275"/>
                </a:lnTo>
                <a:cubicBezTo>
                  <a:pt x="1291" y="5919"/>
                  <a:pt x="1239" y="6755"/>
                  <a:pt x="1009" y="7535"/>
                </a:cubicBezTo>
                <a:cubicBezTo>
                  <a:pt x="907" y="7880"/>
                  <a:pt x="758" y="8211"/>
                  <a:pt x="646" y="8553"/>
                </a:cubicBezTo>
                <a:cubicBezTo>
                  <a:pt x="1" y="10513"/>
                  <a:pt x="578" y="12646"/>
                  <a:pt x="1200" y="14613"/>
                </a:cubicBezTo>
                <a:cubicBezTo>
                  <a:pt x="1820" y="16577"/>
                  <a:pt x="2501" y="18554"/>
                  <a:pt x="3637" y="20268"/>
                </a:cubicBezTo>
                <a:cubicBezTo>
                  <a:pt x="2930" y="20887"/>
                  <a:pt x="2247" y="21535"/>
                  <a:pt x="1601" y="22218"/>
                </a:cubicBezTo>
                <a:lnTo>
                  <a:pt x="1633" y="22253"/>
                </a:lnTo>
                <a:cubicBezTo>
                  <a:pt x="1754" y="22151"/>
                  <a:pt x="1875" y="22052"/>
                  <a:pt x="1996" y="21952"/>
                </a:cubicBezTo>
                <a:lnTo>
                  <a:pt x="1996" y="21952"/>
                </a:lnTo>
                <a:cubicBezTo>
                  <a:pt x="1785" y="22173"/>
                  <a:pt x="1600" y="22413"/>
                  <a:pt x="1482" y="22681"/>
                </a:cubicBezTo>
                <a:cubicBezTo>
                  <a:pt x="1361" y="22956"/>
                  <a:pt x="1300" y="23252"/>
                  <a:pt x="1239" y="23548"/>
                </a:cubicBezTo>
                <a:cubicBezTo>
                  <a:pt x="1078" y="24338"/>
                  <a:pt x="915" y="25153"/>
                  <a:pt x="1066" y="25947"/>
                </a:cubicBezTo>
                <a:cubicBezTo>
                  <a:pt x="1152" y="26404"/>
                  <a:pt x="1338" y="26834"/>
                  <a:pt x="1536" y="27255"/>
                </a:cubicBezTo>
                <a:cubicBezTo>
                  <a:pt x="2179" y="28631"/>
                  <a:pt x="2962" y="29965"/>
                  <a:pt x="4049" y="31025"/>
                </a:cubicBezTo>
                <a:cubicBezTo>
                  <a:pt x="4423" y="31390"/>
                  <a:pt x="4839" y="31730"/>
                  <a:pt x="5093" y="32187"/>
                </a:cubicBezTo>
                <a:cubicBezTo>
                  <a:pt x="5018" y="31553"/>
                  <a:pt x="4527" y="31029"/>
                  <a:pt x="4158" y="30507"/>
                </a:cubicBezTo>
                <a:cubicBezTo>
                  <a:pt x="2903" y="28725"/>
                  <a:pt x="2827" y="26383"/>
                  <a:pt x="2997" y="24210"/>
                </a:cubicBezTo>
                <a:cubicBezTo>
                  <a:pt x="3030" y="23774"/>
                  <a:pt x="3072" y="23340"/>
                  <a:pt x="3077" y="22902"/>
                </a:cubicBezTo>
                <a:cubicBezTo>
                  <a:pt x="3083" y="22333"/>
                  <a:pt x="3027" y="21766"/>
                  <a:pt x="2908" y="21210"/>
                </a:cubicBezTo>
                <a:cubicBezTo>
                  <a:pt x="3343" y="20863"/>
                  <a:pt x="3781" y="20520"/>
                  <a:pt x="4223" y="20184"/>
                </a:cubicBezTo>
                <a:lnTo>
                  <a:pt x="4223" y="20184"/>
                </a:lnTo>
                <a:cubicBezTo>
                  <a:pt x="4180" y="20426"/>
                  <a:pt x="4210" y="20678"/>
                  <a:pt x="4215" y="20927"/>
                </a:cubicBezTo>
                <a:cubicBezTo>
                  <a:pt x="4241" y="21991"/>
                  <a:pt x="3822" y="23008"/>
                  <a:pt x="3604" y="24050"/>
                </a:cubicBezTo>
                <a:cubicBezTo>
                  <a:pt x="3109" y="26412"/>
                  <a:pt x="3678" y="28913"/>
                  <a:pt x="4831" y="31033"/>
                </a:cubicBezTo>
                <a:cubicBezTo>
                  <a:pt x="5984" y="33153"/>
                  <a:pt x="7584" y="34741"/>
                  <a:pt x="9426" y="36300"/>
                </a:cubicBezTo>
                <a:cubicBezTo>
                  <a:pt x="8926" y="35248"/>
                  <a:pt x="8426" y="34197"/>
                  <a:pt x="7926" y="33145"/>
                </a:cubicBezTo>
                <a:cubicBezTo>
                  <a:pt x="7701" y="32672"/>
                  <a:pt x="7475" y="32197"/>
                  <a:pt x="7309" y="31700"/>
                </a:cubicBezTo>
                <a:cubicBezTo>
                  <a:pt x="7134" y="31175"/>
                  <a:pt x="7026" y="30629"/>
                  <a:pt x="6918" y="30085"/>
                </a:cubicBezTo>
                <a:lnTo>
                  <a:pt x="5204" y="21410"/>
                </a:lnTo>
                <a:cubicBezTo>
                  <a:pt x="5091" y="20839"/>
                  <a:pt x="4979" y="20269"/>
                  <a:pt x="4867" y="19698"/>
                </a:cubicBezTo>
                <a:cubicBezTo>
                  <a:pt x="5462" y="19255"/>
                  <a:pt x="6062" y="18820"/>
                  <a:pt x="6669" y="18392"/>
                </a:cubicBezTo>
                <a:lnTo>
                  <a:pt x="6669" y="18392"/>
                </a:lnTo>
                <a:cubicBezTo>
                  <a:pt x="6509" y="18707"/>
                  <a:pt x="6590" y="19144"/>
                  <a:pt x="6664" y="19516"/>
                </a:cubicBezTo>
                <a:cubicBezTo>
                  <a:pt x="7057" y="21475"/>
                  <a:pt x="6696" y="23549"/>
                  <a:pt x="7249" y="25468"/>
                </a:cubicBezTo>
                <a:cubicBezTo>
                  <a:pt x="7378" y="25915"/>
                  <a:pt x="7556" y="26351"/>
                  <a:pt x="7620" y="26811"/>
                </a:cubicBezTo>
                <a:cubicBezTo>
                  <a:pt x="7675" y="27208"/>
                  <a:pt x="7647" y="27612"/>
                  <a:pt x="7643" y="28012"/>
                </a:cubicBezTo>
                <a:cubicBezTo>
                  <a:pt x="7629" y="29657"/>
                  <a:pt x="8082" y="31319"/>
                  <a:pt x="9018" y="32674"/>
                </a:cubicBezTo>
                <a:cubicBezTo>
                  <a:pt x="9357" y="33167"/>
                  <a:pt x="9757" y="33615"/>
                  <a:pt x="10145" y="34071"/>
                </a:cubicBezTo>
                <a:cubicBezTo>
                  <a:pt x="10556" y="34555"/>
                  <a:pt x="10955" y="35050"/>
                  <a:pt x="11353" y="35546"/>
                </a:cubicBezTo>
                <a:lnTo>
                  <a:pt x="13410" y="38098"/>
                </a:lnTo>
                <a:cubicBezTo>
                  <a:pt x="13607" y="38340"/>
                  <a:pt x="13847" y="38555"/>
                  <a:pt x="14092" y="38748"/>
                </a:cubicBezTo>
                <a:cubicBezTo>
                  <a:pt x="13891" y="38093"/>
                  <a:pt x="13988" y="37389"/>
                  <a:pt x="13977" y="36704"/>
                </a:cubicBezTo>
                <a:cubicBezTo>
                  <a:pt x="13969" y="36280"/>
                  <a:pt x="13919" y="35860"/>
                  <a:pt x="13842" y="35445"/>
                </a:cubicBezTo>
                <a:lnTo>
                  <a:pt x="13842" y="35445"/>
                </a:lnTo>
                <a:cubicBezTo>
                  <a:pt x="14192" y="35932"/>
                  <a:pt x="14547" y="36415"/>
                  <a:pt x="14874" y="36917"/>
                </a:cubicBezTo>
                <a:cubicBezTo>
                  <a:pt x="15762" y="38277"/>
                  <a:pt x="16451" y="39759"/>
                  <a:pt x="16917" y="41316"/>
                </a:cubicBezTo>
                <a:cubicBezTo>
                  <a:pt x="17689" y="39683"/>
                  <a:pt x="17422" y="37735"/>
                  <a:pt x="17003" y="35977"/>
                </a:cubicBezTo>
                <a:cubicBezTo>
                  <a:pt x="16563" y="34128"/>
                  <a:pt x="16122" y="32279"/>
                  <a:pt x="15682" y="30429"/>
                </a:cubicBezTo>
                <a:cubicBezTo>
                  <a:pt x="15655" y="30322"/>
                  <a:pt x="15630" y="30214"/>
                  <a:pt x="15604" y="30105"/>
                </a:cubicBezTo>
                <a:lnTo>
                  <a:pt x="15604" y="30105"/>
                </a:lnTo>
                <a:cubicBezTo>
                  <a:pt x="16717" y="32426"/>
                  <a:pt x="18050" y="34651"/>
                  <a:pt x="19385" y="36859"/>
                </a:cubicBezTo>
                <a:cubicBezTo>
                  <a:pt x="20086" y="38019"/>
                  <a:pt x="20804" y="39197"/>
                  <a:pt x="21824" y="40091"/>
                </a:cubicBezTo>
                <a:cubicBezTo>
                  <a:pt x="22438" y="40629"/>
                  <a:pt x="23163" y="41065"/>
                  <a:pt x="23671" y="41696"/>
                </a:cubicBezTo>
                <a:lnTo>
                  <a:pt x="23671" y="41696"/>
                </a:lnTo>
                <a:cubicBezTo>
                  <a:pt x="22932" y="40682"/>
                  <a:pt x="22233" y="39638"/>
                  <a:pt x="21696" y="38504"/>
                </a:cubicBezTo>
                <a:cubicBezTo>
                  <a:pt x="20378" y="35722"/>
                  <a:pt x="20349" y="32530"/>
                  <a:pt x="19781" y="29506"/>
                </a:cubicBezTo>
                <a:cubicBezTo>
                  <a:pt x="19594" y="28511"/>
                  <a:pt x="19346" y="27527"/>
                  <a:pt x="19040" y="26563"/>
                </a:cubicBezTo>
                <a:lnTo>
                  <a:pt x="19040" y="26563"/>
                </a:lnTo>
                <a:cubicBezTo>
                  <a:pt x="20845" y="29716"/>
                  <a:pt x="23064" y="32649"/>
                  <a:pt x="25545" y="35304"/>
                </a:cubicBezTo>
                <a:cubicBezTo>
                  <a:pt x="26108" y="35906"/>
                  <a:pt x="26693" y="36504"/>
                  <a:pt x="27399" y="36929"/>
                </a:cubicBezTo>
                <a:cubicBezTo>
                  <a:pt x="27926" y="37248"/>
                  <a:pt x="28449" y="37422"/>
                  <a:pt x="29049" y="37422"/>
                </a:cubicBezTo>
                <a:cubicBezTo>
                  <a:pt x="29103" y="37422"/>
                  <a:pt x="29158" y="37421"/>
                  <a:pt x="29213" y="37418"/>
                </a:cubicBezTo>
                <a:cubicBezTo>
                  <a:pt x="27414" y="36051"/>
                  <a:pt x="26035" y="34139"/>
                  <a:pt x="25305" y="32002"/>
                </a:cubicBezTo>
                <a:cubicBezTo>
                  <a:pt x="25264" y="31884"/>
                  <a:pt x="25225" y="31766"/>
                  <a:pt x="25190" y="31648"/>
                </a:cubicBezTo>
                <a:cubicBezTo>
                  <a:pt x="25978" y="31152"/>
                  <a:pt x="27543" y="30127"/>
                  <a:pt x="29407" y="28663"/>
                </a:cubicBezTo>
                <a:lnTo>
                  <a:pt x="29946" y="29225"/>
                </a:lnTo>
                <a:cubicBezTo>
                  <a:pt x="30760" y="30072"/>
                  <a:pt x="31644" y="30919"/>
                  <a:pt x="32646" y="31539"/>
                </a:cubicBezTo>
                <a:cubicBezTo>
                  <a:pt x="31260" y="33862"/>
                  <a:pt x="30382" y="35507"/>
                  <a:pt x="30050" y="36145"/>
                </a:cubicBezTo>
                <a:cubicBezTo>
                  <a:pt x="29949" y="36339"/>
                  <a:pt x="29896" y="36445"/>
                  <a:pt x="29896" y="36445"/>
                </a:cubicBezTo>
                <a:cubicBezTo>
                  <a:pt x="31341" y="34855"/>
                  <a:pt x="32600" y="33403"/>
                  <a:pt x="33694" y="32079"/>
                </a:cubicBezTo>
                <a:cubicBezTo>
                  <a:pt x="33786" y="32117"/>
                  <a:pt x="33879" y="32152"/>
                  <a:pt x="33974" y="32185"/>
                </a:cubicBezTo>
                <a:cubicBezTo>
                  <a:pt x="33905" y="32121"/>
                  <a:pt x="33836" y="32054"/>
                  <a:pt x="33769" y="31986"/>
                </a:cubicBezTo>
                <a:cubicBezTo>
                  <a:pt x="35740" y="29594"/>
                  <a:pt x="37175" y="27621"/>
                  <a:pt x="38215" y="26005"/>
                </a:cubicBezTo>
                <a:cubicBezTo>
                  <a:pt x="38741" y="26177"/>
                  <a:pt x="39276" y="26315"/>
                  <a:pt x="39819" y="26417"/>
                </a:cubicBezTo>
                <a:cubicBezTo>
                  <a:pt x="39382" y="26120"/>
                  <a:pt x="38963" y="25800"/>
                  <a:pt x="38558" y="25463"/>
                </a:cubicBezTo>
                <a:cubicBezTo>
                  <a:pt x="40309" y="22642"/>
                  <a:pt x="40791" y="20996"/>
                  <a:pt x="40898" y="20137"/>
                </a:cubicBezTo>
                <a:cubicBezTo>
                  <a:pt x="41107" y="21138"/>
                  <a:pt x="41295" y="22141"/>
                  <a:pt x="41465" y="23149"/>
                </a:cubicBezTo>
                <a:cubicBezTo>
                  <a:pt x="40410" y="27369"/>
                  <a:pt x="35226" y="37560"/>
                  <a:pt x="35226" y="37560"/>
                </a:cubicBezTo>
                <a:cubicBezTo>
                  <a:pt x="36051" y="37474"/>
                  <a:pt x="36957" y="36651"/>
                  <a:pt x="37656" y="35848"/>
                </a:cubicBezTo>
                <a:cubicBezTo>
                  <a:pt x="38398" y="34995"/>
                  <a:pt x="39002" y="34031"/>
                  <a:pt x="39488" y="33009"/>
                </a:cubicBezTo>
                <a:cubicBezTo>
                  <a:pt x="41517" y="28753"/>
                  <a:pt x="41651" y="25335"/>
                  <a:pt x="41580" y="23826"/>
                </a:cubicBezTo>
                <a:lnTo>
                  <a:pt x="41580" y="23826"/>
                </a:lnTo>
                <a:cubicBezTo>
                  <a:pt x="41583" y="23839"/>
                  <a:pt x="41586" y="23853"/>
                  <a:pt x="41587" y="23866"/>
                </a:cubicBezTo>
                <a:lnTo>
                  <a:pt x="41664" y="23856"/>
                </a:lnTo>
                <a:cubicBezTo>
                  <a:pt x="41650" y="23734"/>
                  <a:pt x="41633" y="23612"/>
                  <a:pt x="41618" y="23490"/>
                </a:cubicBezTo>
                <a:lnTo>
                  <a:pt x="41618" y="23490"/>
                </a:lnTo>
                <a:cubicBezTo>
                  <a:pt x="42022" y="25243"/>
                  <a:pt x="44461" y="35785"/>
                  <a:pt x="44859" y="35935"/>
                </a:cubicBezTo>
                <a:cubicBezTo>
                  <a:pt x="44868" y="35939"/>
                  <a:pt x="44879" y="35940"/>
                  <a:pt x="44890" y="35940"/>
                </a:cubicBezTo>
                <a:cubicBezTo>
                  <a:pt x="45406" y="35940"/>
                  <a:pt x="47898" y="32290"/>
                  <a:pt x="41594" y="23288"/>
                </a:cubicBezTo>
                <a:cubicBezTo>
                  <a:pt x="41506" y="22569"/>
                  <a:pt x="41409" y="21851"/>
                  <a:pt x="41302" y="21137"/>
                </a:cubicBezTo>
                <a:lnTo>
                  <a:pt x="41302" y="21137"/>
                </a:lnTo>
                <a:lnTo>
                  <a:pt x="41349" y="21195"/>
                </a:lnTo>
                <a:cubicBezTo>
                  <a:pt x="41713" y="21649"/>
                  <a:pt x="42627" y="22798"/>
                  <a:pt x="43707" y="24232"/>
                </a:cubicBezTo>
                <a:cubicBezTo>
                  <a:pt x="43688" y="24396"/>
                  <a:pt x="43683" y="24491"/>
                  <a:pt x="43683" y="24491"/>
                </a:cubicBezTo>
                <a:cubicBezTo>
                  <a:pt x="43683" y="24491"/>
                  <a:pt x="43699" y="24408"/>
                  <a:pt x="43735" y="24269"/>
                </a:cubicBezTo>
                <a:cubicBezTo>
                  <a:pt x="43847" y="24419"/>
                  <a:pt x="43962" y="24573"/>
                  <a:pt x="44078" y="24729"/>
                </a:cubicBezTo>
                <a:cubicBezTo>
                  <a:pt x="43999" y="24893"/>
                  <a:pt x="43928" y="25061"/>
                  <a:pt x="43865" y="25234"/>
                </a:cubicBezTo>
                <a:cubicBezTo>
                  <a:pt x="43763" y="25519"/>
                  <a:pt x="43742" y="25676"/>
                  <a:pt x="43742" y="25676"/>
                </a:cubicBezTo>
                <a:cubicBezTo>
                  <a:pt x="43982" y="25531"/>
                  <a:pt x="44220" y="25385"/>
                  <a:pt x="44457" y="25238"/>
                </a:cubicBezTo>
                <a:cubicBezTo>
                  <a:pt x="46007" y="27342"/>
                  <a:pt x="47706" y="29804"/>
                  <a:pt x="48579" y="31586"/>
                </a:cubicBezTo>
                <a:cubicBezTo>
                  <a:pt x="48579" y="31586"/>
                  <a:pt x="48598" y="31393"/>
                  <a:pt x="48590" y="31056"/>
                </a:cubicBezTo>
                <a:lnTo>
                  <a:pt x="48590" y="31056"/>
                </a:lnTo>
                <a:cubicBezTo>
                  <a:pt x="48604" y="31081"/>
                  <a:pt x="48616" y="31105"/>
                  <a:pt x="48628" y="31129"/>
                </a:cubicBezTo>
                <a:cubicBezTo>
                  <a:pt x="48616" y="31099"/>
                  <a:pt x="48602" y="31071"/>
                  <a:pt x="48590" y="31041"/>
                </a:cubicBezTo>
                <a:cubicBezTo>
                  <a:pt x="48564" y="29871"/>
                  <a:pt x="48236" y="27004"/>
                  <a:pt x="45877" y="24340"/>
                </a:cubicBezTo>
                <a:cubicBezTo>
                  <a:pt x="46266" y="24091"/>
                  <a:pt x="46651" y="23838"/>
                  <a:pt x="47030" y="23586"/>
                </a:cubicBezTo>
                <a:cubicBezTo>
                  <a:pt x="47627" y="24191"/>
                  <a:pt x="48251" y="24813"/>
                  <a:pt x="48897" y="25443"/>
                </a:cubicBezTo>
                <a:cubicBezTo>
                  <a:pt x="48529" y="26259"/>
                  <a:pt x="48349" y="26961"/>
                  <a:pt x="48265" y="27401"/>
                </a:cubicBezTo>
                <a:cubicBezTo>
                  <a:pt x="48250" y="27426"/>
                  <a:pt x="48233" y="27449"/>
                  <a:pt x="48219" y="27473"/>
                </a:cubicBezTo>
                <a:cubicBezTo>
                  <a:pt x="48233" y="27454"/>
                  <a:pt x="48247" y="27435"/>
                  <a:pt x="48263" y="27415"/>
                </a:cubicBezTo>
                <a:lnTo>
                  <a:pt x="48263" y="27415"/>
                </a:lnTo>
                <a:cubicBezTo>
                  <a:pt x="48205" y="27713"/>
                  <a:pt x="48192" y="27888"/>
                  <a:pt x="48192" y="27888"/>
                </a:cubicBezTo>
                <a:cubicBezTo>
                  <a:pt x="48574" y="27358"/>
                  <a:pt x="49067" y="26764"/>
                  <a:pt x="49621" y="26145"/>
                </a:cubicBezTo>
                <a:cubicBezTo>
                  <a:pt x="50121" y="26625"/>
                  <a:pt x="50633" y="27108"/>
                  <a:pt x="51155" y="27593"/>
                </a:cubicBezTo>
                <a:cubicBezTo>
                  <a:pt x="49672" y="30740"/>
                  <a:pt x="50550" y="32331"/>
                  <a:pt x="50839" y="32331"/>
                </a:cubicBezTo>
                <a:cubicBezTo>
                  <a:pt x="50844" y="32331"/>
                  <a:pt x="50848" y="32331"/>
                  <a:pt x="50853" y="32330"/>
                </a:cubicBezTo>
                <a:cubicBezTo>
                  <a:pt x="51007" y="32300"/>
                  <a:pt x="51728" y="30776"/>
                  <a:pt x="52568" y="28881"/>
                </a:cubicBezTo>
                <a:cubicBezTo>
                  <a:pt x="52987" y="29256"/>
                  <a:pt x="53410" y="29627"/>
                  <a:pt x="53837" y="29998"/>
                </a:cubicBezTo>
                <a:cubicBezTo>
                  <a:pt x="53837" y="29998"/>
                  <a:pt x="53843" y="29822"/>
                  <a:pt x="53784" y="29493"/>
                </a:cubicBezTo>
                <a:cubicBezTo>
                  <a:pt x="53713" y="29082"/>
                  <a:pt x="53540" y="28434"/>
                  <a:pt x="53134" y="27589"/>
                </a:cubicBezTo>
                <a:cubicBezTo>
                  <a:pt x="53316" y="27175"/>
                  <a:pt x="53497" y="26753"/>
                  <a:pt x="53676" y="26338"/>
                </a:cubicBezTo>
                <a:cubicBezTo>
                  <a:pt x="54091" y="27563"/>
                  <a:pt x="54122" y="28716"/>
                  <a:pt x="54122" y="28716"/>
                </a:cubicBezTo>
                <a:cubicBezTo>
                  <a:pt x="54122" y="28716"/>
                  <a:pt x="54282" y="27223"/>
                  <a:pt x="53936" y="25730"/>
                </a:cubicBezTo>
                <a:cubicBezTo>
                  <a:pt x="54712" y="23914"/>
                  <a:pt x="55392" y="22284"/>
                  <a:pt x="55627" y="21718"/>
                </a:cubicBezTo>
                <a:lnTo>
                  <a:pt x="55627" y="21718"/>
                </a:lnTo>
                <a:cubicBezTo>
                  <a:pt x="55596" y="21826"/>
                  <a:pt x="55561" y="21932"/>
                  <a:pt x="55531" y="22039"/>
                </a:cubicBezTo>
                <a:lnTo>
                  <a:pt x="55597" y="22059"/>
                </a:lnTo>
                <a:cubicBezTo>
                  <a:pt x="55601" y="22047"/>
                  <a:pt x="55606" y="22036"/>
                  <a:pt x="55609" y="22025"/>
                </a:cubicBezTo>
                <a:lnTo>
                  <a:pt x="55609" y="22025"/>
                </a:lnTo>
                <a:cubicBezTo>
                  <a:pt x="55318" y="23360"/>
                  <a:pt x="54920" y="26429"/>
                  <a:pt x="56086" y="30533"/>
                </a:cubicBezTo>
                <a:cubicBezTo>
                  <a:pt x="56365" y="31517"/>
                  <a:pt x="56758" y="32469"/>
                  <a:pt x="57292" y="33343"/>
                </a:cubicBezTo>
                <a:cubicBezTo>
                  <a:pt x="57794" y="34165"/>
                  <a:pt x="58476" y="35036"/>
                  <a:pt x="59200" y="35237"/>
                </a:cubicBezTo>
                <a:cubicBezTo>
                  <a:pt x="59200" y="35237"/>
                  <a:pt x="56117" y="25362"/>
                  <a:pt x="55814" y="21438"/>
                </a:cubicBezTo>
                <a:cubicBezTo>
                  <a:pt x="56118" y="20565"/>
                  <a:pt x="56438" y="19698"/>
                  <a:pt x="56776" y="18837"/>
                </a:cubicBezTo>
                <a:lnTo>
                  <a:pt x="56776" y="18837"/>
                </a:lnTo>
                <a:cubicBezTo>
                  <a:pt x="56710" y="20334"/>
                  <a:pt x="57433" y="24609"/>
                  <a:pt x="64123" y="35048"/>
                </a:cubicBezTo>
                <a:cubicBezTo>
                  <a:pt x="64123" y="35048"/>
                  <a:pt x="64092" y="34947"/>
                  <a:pt x="64031" y="34759"/>
                </a:cubicBezTo>
                <a:cubicBezTo>
                  <a:pt x="63572" y="33334"/>
                  <a:pt x="61354" y="26743"/>
                  <a:pt x="57131" y="18566"/>
                </a:cubicBezTo>
                <a:lnTo>
                  <a:pt x="57131" y="18566"/>
                </a:lnTo>
                <a:cubicBezTo>
                  <a:pt x="58187" y="18941"/>
                  <a:pt x="59058" y="19262"/>
                  <a:pt x="59718" y="19554"/>
                </a:cubicBezTo>
                <a:cubicBezTo>
                  <a:pt x="61933" y="24102"/>
                  <a:pt x="65368" y="27916"/>
                  <a:pt x="67521" y="30044"/>
                </a:cubicBezTo>
                <a:cubicBezTo>
                  <a:pt x="67360" y="30817"/>
                  <a:pt x="67262" y="31285"/>
                  <a:pt x="67262" y="31285"/>
                </a:cubicBezTo>
                <a:cubicBezTo>
                  <a:pt x="67262" y="31285"/>
                  <a:pt x="67403" y="30897"/>
                  <a:pt x="67674" y="30196"/>
                </a:cubicBezTo>
                <a:cubicBezTo>
                  <a:pt x="68765" y="31264"/>
                  <a:pt x="69491" y="31868"/>
                  <a:pt x="69491" y="31868"/>
                </a:cubicBezTo>
                <a:cubicBezTo>
                  <a:pt x="69491" y="31868"/>
                  <a:pt x="68916" y="30890"/>
                  <a:pt x="67993" y="29384"/>
                </a:cubicBezTo>
                <a:cubicBezTo>
                  <a:pt x="68425" y="28296"/>
                  <a:pt x="69042" y="26790"/>
                  <a:pt x="69829" y="24993"/>
                </a:cubicBezTo>
                <a:cubicBezTo>
                  <a:pt x="71505" y="26345"/>
                  <a:pt x="72899" y="27344"/>
                  <a:pt x="73521" y="27780"/>
                </a:cubicBezTo>
                <a:cubicBezTo>
                  <a:pt x="73569" y="27828"/>
                  <a:pt x="73615" y="27876"/>
                  <a:pt x="73663" y="27926"/>
                </a:cubicBezTo>
                <a:lnTo>
                  <a:pt x="73548" y="27797"/>
                </a:lnTo>
                <a:lnTo>
                  <a:pt x="73548" y="27797"/>
                </a:lnTo>
                <a:cubicBezTo>
                  <a:pt x="73757" y="27943"/>
                  <a:pt x="73873" y="28022"/>
                  <a:pt x="73873" y="28022"/>
                </a:cubicBezTo>
                <a:cubicBezTo>
                  <a:pt x="73873" y="28022"/>
                  <a:pt x="72528" y="26141"/>
                  <a:pt x="70473" y="23546"/>
                </a:cubicBezTo>
                <a:cubicBezTo>
                  <a:pt x="70689" y="23064"/>
                  <a:pt x="70917" y="22568"/>
                  <a:pt x="71154" y="22056"/>
                </a:cubicBezTo>
                <a:cubicBezTo>
                  <a:pt x="72585" y="23451"/>
                  <a:pt x="73675" y="24375"/>
                  <a:pt x="74047" y="24683"/>
                </a:cubicBezTo>
                <a:cubicBezTo>
                  <a:pt x="74019" y="30511"/>
                  <a:pt x="74932" y="35461"/>
                  <a:pt x="74932" y="35461"/>
                </a:cubicBezTo>
                <a:cubicBezTo>
                  <a:pt x="75073" y="32317"/>
                  <a:pt x="75697" y="31146"/>
                  <a:pt x="76697" y="24521"/>
                </a:cubicBezTo>
                <a:cubicBezTo>
                  <a:pt x="76896" y="23196"/>
                  <a:pt x="77006" y="21860"/>
                  <a:pt x="77026" y="20521"/>
                </a:cubicBezTo>
                <a:lnTo>
                  <a:pt x="77124" y="20600"/>
                </a:lnTo>
                <a:cubicBezTo>
                  <a:pt x="77243" y="20724"/>
                  <a:pt x="77363" y="20847"/>
                  <a:pt x="77480" y="20972"/>
                </a:cubicBezTo>
                <a:cubicBezTo>
                  <a:pt x="77397" y="20877"/>
                  <a:pt x="77314" y="20782"/>
                  <a:pt x="77231" y="20687"/>
                </a:cubicBezTo>
                <a:lnTo>
                  <a:pt x="77231" y="20687"/>
                </a:lnTo>
                <a:cubicBezTo>
                  <a:pt x="77557" y="20952"/>
                  <a:pt x="77745" y="21110"/>
                  <a:pt x="77745" y="21110"/>
                </a:cubicBezTo>
                <a:cubicBezTo>
                  <a:pt x="77745" y="21110"/>
                  <a:pt x="77488" y="20767"/>
                  <a:pt x="77030" y="20185"/>
                </a:cubicBezTo>
                <a:cubicBezTo>
                  <a:pt x="77048" y="17120"/>
                  <a:pt x="76615" y="14674"/>
                  <a:pt x="76342" y="13438"/>
                </a:cubicBezTo>
                <a:lnTo>
                  <a:pt x="76342" y="13438"/>
                </a:lnTo>
                <a:cubicBezTo>
                  <a:pt x="77244" y="14069"/>
                  <a:pt x="77904" y="14592"/>
                  <a:pt x="78401" y="15010"/>
                </a:cubicBezTo>
                <a:cubicBezTo>
                  <a:pt x="77318" y="27420"/>
                  <a:pt x="83048" y="36202"/>
                  <a:pt x="83048" y="36202"/>
                </a:cubicBezTo>
                <a:cubicBezTo>
                  <a:pt x="82422" y="35175"/>
                  <a:pt x="82400" y="31376"/>
                  <a:pt x="81655" y="25716"/>
                </a:cubicBezTo>
                <a:cubicBezTo>
                  <a:pt x="81139" y="21804"/>
                  <a:pt x="79828" y="17733"/>
                  <a:pt x="79066" y="15591"/>
                </a:cubicBezTo>
                <a:lnTo>
                  <a:pt x="79066" y="15591"/>
                </a:lnTo>
                <a:cubicBezTo>
                  <a:pt x="79596" y="16067"/>
                  <a:pt x="79828" y="16298"/>
                  <a:pt x="80042" y="16298"/>
                </a:cubicBezTo>
                <a:cubicBezTo>
                  <a:pt x="80047" y="16298"/>
                  <a:pt x="80052" y="16298"/>
                  <a:pt x="80057" y="16298"/>
                </a:cubicBezTo>
                <a:cubicBezTo>
                  <a:pt x="80057" y="16298"/>
                  <a:pt x="79869" y="15754"/>
                  <a:pt x="79267" y="14837"/>
                </a:cubicBezTo>
                <a:lnTo>
                  <a:pt x="79267" y="14837"/>
                </a:lnTo>
                <a:cubicBezTo>
                  <a:pt x="79912" y="15197"/>
                  <a:pt x="80561" y="15549"/>
                  <a:pt x="81215" y="15894"/>
                </a:cubicBezTo>
                <a:cubicBezTo>
                  <a:pt x="81332" y="21758"/>
                  <a:pt x="86762" y="28777"/>
                  <a:pt x="88011" y="30212"/>
                </a:cubicBezTo>
                <a:cubicBezTo>
                  <a:pt x="89281" y="31670"/>
                  <a:pt x="91942" y="32036"/>
                  <a:pt x="91942" y="32036"/>
                </a:cubicBezTo>
                <a:cubicBezTo>
                  <a:pt x="91942" y="32036"/>
                  <a:pt x="89819" y="31445"/>
                  <a:pt x="88723" y="30043"/>
                </a:cubicBezTo>
                <a:cubicBezTo>
                  <a:pt x="88665" y="29968"/>
                  <a:pt x="88608" y="29891"/>
                  <a:pt x="88556" y="29811"/>
                </a:cubicBezTo>
                <a:cubicBezTo>
                  <a:pt x="87965" y="28908"/>
                  <a:pt x="83136" y="18456"/>
                  <a:pt x="81598" y="16096"/>
                </a:cubicBezTo>
                <a:lnTo>
                  <a:pt x="81598" y="16096"/>
                </a:lnTo>
                <a:cubicBezTo>
                  <a:pt x="82410" y="16520"/>
                  <a:pt x="83228" y="16929"/>
                  <a:pt x="84053" y="17325"/>
                </a:cubicBezTo>
                <a:cubicBezTo>
                  <a:pt x="87173" y="28602"/>
                  <a:pt x="91357" y="31313"/>
                  <a:pt x="92698" y="31910"/>
                </a:cubicBezTo>
                <a:cubicBezTo>
                  <a:pt x="92974" y="32033"/>
                  <a:pt x="93130" y="32066"/>
                  <a:pt x="93130" y="32066"/>
                </a:cubicBezTo>
                <a:cubicBezTo>
                  <a:pt x="89690" y="25266"/>
                  <a:pt x="85322" y="18973"/>
                  <a:pt x="84240" y="17446"/>
                </a:cubicBezTo>
                <a:cubicBezTo>
                  <a:pt x="84234" y="17432"/>
                  <a:pt x="84226" y="17419"/>
                  <a:pt x="84220" y="17406"/>
                </a:cubicBezTo>
                <a:lnTo>
                  <a:pt x="84220" y="17406"/>
                </a:lnTo>
                <a:cubicBezTo>
                  <a:pt x="84352" y="17469"/>
                  <a:pt x="84481" y="17534"/>
                  <a:pt x="84613" y="17596"/>
                </a:cubicBezTo>
                <a:cubicBezTo>
                  <a:pt x="85733" y="18116"/>
                  <a:pt x="86864" y="18613"/>
                  <a:pt x="88003" y="19088"/>
                </a:cubicBezTo>
                <a:cubicBezTo>
                  <a:pt x="88609" y="22271"/>
                  <a:pt x="90006" y="24306"/>
                  <a:pt x="91445" y="25602"/>
                </a:cubicBezTo>
                <a:cubicBezTo>
                  <a:pt x="91548" y="26563"/>
                  <a:pt x="91746" y="27533"/>
                  <a:pt x="91378" y="28442"/>
                </a:cubicBezTo>
                <a:cubicBezTo>
                  <a:pt x="91904" y="27772"/>
                  <a:pt x="92605" y="27318"/>
                  <a:pt x="93382" y="26960"/>
                </a:cubicBezTo>
                <a:cubicBezTo>
                  <a:pt x="94129" y="27356"/>
                  <a:pt x="94779" y="27574"/>
                  <a:pt x="95194" y="27687"/>
                </a:cubicBezTo>
                <a:cubicBezTo>
                  <a:pt x="95216" y="27704"/>
                  <a:pt x="95239" y="27722"/>
                  <a:pt x="95262" y="27739"/>
                </a:cubicBezTo>
                <a:cubicBezTo>
                  <a:pt x="95243" y="27723"/>
                  <a:pt x="95225" y="27707"/>
                  <a:pt x="95207" y="27691"/>
                </a:cubicBezTo>
                <a:lnTo>
                  <a:pt x="95207" y="27691"/>
                </a:lnTo>
                <a:cubicBezTo>
                  <a:pt x="95501" y="27771"/>
                  <a:pt x="95675" y="27797"/>
                  <a:pt x="95675" y="27797"/>
                </a:cubicBezTo>
                <a:cubicBezTo>
                  <a:pt x="95267" y="27453"/>
                  <a:pt x="94822" y="27032"/>
                  <a:pt x="94359" y="26563"/>
                </a:cubicBezTo>
                <a:cubicBezTo>
                  <a:pt x="95290" y="26223"/>
                  <a:pt x="96267" y="25941"/>
                  <a:pt x="97154" y="25544"/>
                </a:cubicBezTo>
                <a:cubicBezTo>
                  <a:pt x="97914" y="25815"/>
                  <a:pt x="98543" y="25910"/>
                  <a:pt x="99034" y="25910"/>
                </a:cubicBezTo>
                <a:cubicBezTo>
                  <a:pt x="99885" y="25910"/>
                  <a:pt x="100322" y="25624"/>
                  <a:pt x="100306" y="25481"/>
                </a:cubicBezTo>
                <a:cubicBezTo>
                  <a:pt x="100294" y="25382"/>
                  <a:pt x="99702" y="25011"/>
                  <a:pt x="98805" y="24504"/>
                </a:cubicBezTo>
                <a:cubicBezTo>
                  <a:pt x="98954" y="24367"/>
                  <a:pt x="99094" y="24220"/>
                  <a:pt x="99221" y="24064"/>
                </a:cubicBezTo>
                <a:cubicBezTo>
                  <a:pt x="99779" y="23378"/>
                  <a:pt x="100088" y="22528"/>
                  <a:pt x="100587" y="21800"/>
                </a:cubicBezTo>
                <a:cubicBezTo>
                  <a:pt x="100990" y="21212"/>
                  <a:pt x="101509" y="20714"/>
                  <a:pt x="102043" y="20230"/>
                </a:cubicBezTo>
                <a:lnTo>
                  <a:pt x="102043" y="20230"/>
                </a:lnTo>
                <a:cubicBezTo>
                  <a:pt x="102043" y="20240"/>
                  <a:pt x="102042" y="20250"/>
                  <a:pt x="102041" y="20259"/>
                </a:cubicBezTo>
                <a:lnTo>
                  <a:pt x="99204" y="24593"/>
                </a:lnTo>
                <a:cubicBezTo>
                  <a:pt x="99204" y="24593"/>
                  <a:pt x="100051" y="23629"/>
                  <a:pt x="101569" y="22030"/>
                </a:cubicBezTo>
                <a:lnTo>
                  <a:pt x="101569" y="22030"/>
                </a:lnTo>
                <a:cubicBezTo>
                  <a:pt x="101433" y="22467"/>
                  <a:pt x="101324" y="22906"/>
                  <a:pt x="101342" y="23358"/>
                </a:cubicBezTo>
                <a:cubicBezTo>
                  <a:pt x="101406" y="25024"/>
                  <a:pt x="103023" y="26199"/>
                  <a:pt x="103067" y="27866"/>
                </a:cubicBezTo>
                <a:cubicBezTo>
                  <a:pt x="103828" y="24941"/>
                  <a:pt x="107695" y="23632"/>
                  <a:pt x="108507" y="20720"/>
                </a:cubicBezTo>
                <a:cubicBezTo>
                  <a:pt x="108744" y="19868"/>
                  <a:pt x="108687" y="18966"/>
                  <a:pt x="108854" y="18099"/>
                </a:cubicBezTo>
                <a:cubicBezTo>
                  <a:pt x="109195" y="16328"/>
                  <a:pt x="110446" y="14792"/>
                  <a:pt x="110613" y="12997"/>
                </a:cubicBezTo>
                <a:cubicBezTo>
                  <a:pt x="110619" y="12928"/>
                  <a:pt x="110620" y="12859"/>
                  <a:pt x="110623" y="12789"/>
                </a:cubicBezTo>
                <a:cubicBezTo>
                  <a:pt x="110849" y="12513"/>
                  <a:pt x="111066" y="12240"/>
                  <a:pt x="111274" y="11968"/>
                </a:cubicBezTo>
                <a:cubicBezTo>
                  <a:pt x="112143" y="11768"/>
                  <a:pt x="113052" y="11726"/>
                  <a:pt x="113962" y="11676"/>
                </a:cubicBezTo>
                <a:lnTo>
                  <a:pt x="113962" y="11676"/>
                </a:lnTo>
                <a:cubicBezTo>
                  <a:pt x="108298" y="20217"/>
                  <a:pt x="105901" y="32575"/>
                  <a:pt x="105901" y="32575"/>
                </a:cubicBezTo>
                <a:cubicBezTo>
                  <a:pt x="107427" y="29144"/>
                  <a:pt x="108631" y="28116"/>
                  <a:pt x="112631" y="21195"/>
                </a:cubicBezTo>
                <a:cubicBezTo>
                  <a:pt x="114761" y="17511"/>
                  <a:pt x="115921" y="13913"/>
                  <a:pt x="116541" y="11353"/>
                </a:cubicBezTo>
                <a:cubicBezTo>
                  <a:pt x="116642" y="11327"/>
                  <a:pt x="116744" y="11301"/>
                  <a:pt x="116845" y="11269"/>
                </a:cubicBezTo>
                <a:cubicBezTo>
                  <a:pt x="117172" y="11168"/>
                  <a:pt x="117495" y="11037"/>
                  <a:pt x="117834" y="10991"/>
                </a:cubicBezTo>
                <a:cubicBezTo>
                  <a:pt x="117944" y="10976"/>
                  <a:pt x="118053" y="10970"/>
                  <a:pt x="118163" y="10970"/>
                </a:cubicBezTo>
                <a:cubicBezTo>
                  <a:pt x="118391" y="10970"/>
                  <a:pt x="118620" y="10996"/>
                  <a:pt x="118848" y="11023"/>
                </a:cubicBezTo>
                <a:cubicBezTo>
                  <a:pt x="112010" y="24468"/>
                  <a:pt x="114590" y="36937"/>
                  <a:pt x="114590" y="36937"/>
                </a:cubicBezTo>
                <a:cubicBezTo>
                  <a:pt x="114341" y="35526"/>
                  <a:pt x="115974" y="31296"/>
                  <a:pt x="117614" y="24685"/>
                </a:cubicBezTo>
                <a:cubicBezTo>
                  <a:pt x="118960" y="19261"/>
                  <a:pt x="119157" y="13098"/>
                  <a:pt x="119185" y="11062"/>
                </a:cubicBezTo>
                <a:cubicBezTo>
                  <a:pt x="119226" y="11066"/>
                  <a:pt x="119269" y="11071"/>
                  <a:pt x="119311" y="11075"/>
                </a:cubicBezTo>
                <a:cubicBezTo>
                  <a:pt x="119374" y="11156"/>
                  <a:pt x="119438" y="11235"/>
                  <a:pt x="119501" y="11315"/>
                </a:cubicBezTo>
                <a:cubicBezTo>
                  <a:pt x="120126" y="12082"/>
                  <a:pt x="120762" y="12840"/>
                  <a:pt x="121409" y="13586"/>
                </a:cubicBezTo>
                <a:cubicBezTo>
                  <a:pt x="118981" y="20150"/>
                  <a:pt x="121950" y="30312"/>
                  <a:pt x="122712" y="32452"/>
                </a:cubicBezTo>
                <a:cubicBezTo>
                  <a:pt x="123486" y="34624"/>
                  <a:pt x="126283" y="36190"/>
                  <a:pt x="126283" y="36190"/>
                </a:cubicBezTo>
                <a:cubicBezTo>
                  <a:pt x="126283" y="36190"/>
                  <a:pt x="124182" y="34608"/>
                  <a:pt x="123577" y="32572"/>
                </a:cubicBezTo>
                <a:cubicBezTo>
                  <a:pt x="123545" y="32464"/>
                  <a:pt x="123515" y="32354"/>
                  <a:pt x="123492" y="32243"/>
                </a:cubicBezTo>
                <a:cubicBezTo>
                  <a:pt x="123230" y="30982"/>
                  <a:pt x="122425" y="17270"/>
                  <a:pt x="121746" y="13979"/>
                </a:cubicBezTo>
                <a:lnTo>
                  <a:pt x="121746" y="13979"/>
                </a:lnTo>
                <a:cubicBezTo>
                  <a:pt x="122463" y="14803"/>
                  <a:pt x="123193" y="15614"/>
                  <a:pt x="123936" y="16414"/>
                </a:cubicBezTo>
                <a:cubicBezTo>
                  <a:pt x="122483" y="30298"/>
                  <a:pt x="125948" y="35132"/>
                  <a:pt x="127177" y="36379"/>
                </a:cubicBezTo>
                <a:cubicBezTo>
                  <a:pt x="127430" y="36636"/>
                  <a:pt x="127588" y="36741"/>
                  <a:pt x="127588" y="36741"/>
                </a:cubicBezTo>
                <a:cubicBezTo>
                  <a:pt x="126733" y="27690"/>
                  <a:pt x="124626" y="18796"/>
                  <a:pt x="124091" y="16628"/>
                </a:cubicBezTo>
                <a:cubicBezTo>
                  <a:pt x="124090" y="16611"/>
                  <a:pt x="124088" y="16594"/>
                  <a:pt x="124087" y="16576"/>
                </a:cubicBezTo>
                <a:lnTo>
                  <a:pt x="124087" y="16576"/>
                </a:lnTo>
                <a:cubicBezTo>
                  <a:pt x="124205" y="16704"/>
                  <a:pt x="124321" y="16833"/>
                  <a:pt x="124440" y="16959"/>
                </a:cubicBezTo>
                <a:cubicBezTo>
                  <a:pt x="125458" y="18025"/>
                  <a:pt x="126496" y="19070"/>
                  <a:pt x="127555" y="20093"/>
                </a:cubicBezTo>
                <a:cubicBezTo>
                  <a:pt x="126105" y="27796"/>
                  <a:pt x="130319" y="31683"/>
                  <a:pt x="131789" y="32778"/>
                </a:cubicBezTo>
                <a:cubicBezTo>
                  <a:pt x="131807" y="32808"/>
                  <a:pt x="131824" y="32837"/>
                  <a:pt x="131842" y="32866"/>
                </a:cubicBezTo>
                <a:cubicBezTo>
                  <a:pt x="131829" y="32840"/>
                  <a:pt x="131814" y="32814"/>
                  <a:pt x="131801" y="32788"/>
                </a:cubicBezTo>
                <a:lnTo>
                  <a:pt x="131801" y="32788"/>
                </a:lnTo>
                <a:cubicBezTo>
                  <a:pt x="132093" y="33005"/>
                  <a:pt x="132274" y="33110"/>
                  <a:pt x="132274" y="33110"/>
                </a:cubicBezTo>
                <a:cubicBezTo>
                  <a:pt x="130339" y="29536"/>
                  <a:pt x="128100" y="21810"/>
                  <a:pt x="127658" y="20249"/>
                </a:cubicBezTo>
                <a:cubicBezTo>
                  <a:pt x="127650" y="20220"/>
                  <a:pt x="127642" y="20194"/>
                  <a:pt x="127635" y="20170"/>
                </a:cubicBezTo>
                <a:lnTo>
                  <a:pt x="127635" y="20170"/>
                </a:lnTo>
                <a:cubicBezTo>
                  <a:pt x="128198" y="20711"/>
                  <a:pt x="128768" y="21245"/>
                  <a:pt x="129345" y="21772"/>
                </a:cubicBezTo>
                <a:cubicBezTo>
                  <a:pt x="132676" y="31138"/>
                  <a:pt x="136565" y="32721"/>
                  <a:pt x="137928" y="32721"/>
                </a:cubicBezTo>
                <a:cubicBezTo>
                  <a:pt x="138227" y="32721"/>
                  <a:pt x="138404" y="32645"/>
                  <a:pt x="138427" y="32558"/>
                </a:cubicBezTo>
                <a:cubicBezTo>
                  <a:pt x="138545" y="32113"/>
                  <a:pt x="130797" y="23373"/>
                  <a:pt x="129507" y="21921"/>
                </a:cubicBezTo>
                <a:lnTo>
                  <a:pt x="129507" y="21921"/>
                </a:lnTo>
                <a:cubicBezTo>
                  <a:pt x="129605" y="22009"/>
                  <a:pt x="129702" y="22101"/>
                  <a:pt x="129801" y="22190"/>
                </a:cubicBezTo>
                <a:lnTo>
                  <a:pt x="129857" y="22129"/>
                </a:lnTo>
                <a:cubicBezTo>
                  <a:pt x="129847" y="22119"/>
                  <a:pt x="129837" y="22108"/>
                  <a:pt x="129827" y="22098"/>
                </a:cubicBezTo>
                <a:lnTo>
                  <a:pt x="129827" y="22098"/>
                </a:lnTo>
                <a:cubicBezTo>
                  <a:pt x="131079" y="23080"/>
                  <a:pt x="134057" y="25028"/>
                  <a:pt x="138863" y="25937"/>
                </a:cubicBezTo>
                <a:cubicBezTo>
                  <a:pt x="138201" y="27524"/>
                  <a:pt x="138581" y="28430"/>
                  <a:pt x="138772" y="28430"/>
                </a:cubicBezTo>
                <a:cubicBezTo>
                  <a:pt x="138773" y="28430"/>
                  <a:pt x="138773" y="28430"/>
                  <a:pt x="138773" y="28430"/>
                </a:cubicBezTo>
                <a:cubicBezTo>
                  <a:pt x="138896" y="28428"/>
                  <a:pt x="139591" y="27457"/>
                  <a:pt x="140458" y="26167"/>
                </a:cubicBezTo>
                <a:cubicBezTo>
                  <a:pt x="140861" y="26204"/>
                  <a:pt x="141266" y="26223"/>
                  <a:pt x="141671" y="26223"/>
                </a:cubicBezTo>
                <a:cubicBezTo>
                  <a:pt x="142067" y="26223"/>
                  <a:pt x="142462" y="26204"/>
                  <a:pt x="142857" y="26165"/>
                </a:cubicBezTo>
                <a:cubicBezTo>
                  <a:pt x="143054" y="26146"/>
                  <a:pt x="143255" y="26122"/>
                  <a:pt x="143457" y="26091"/>
                </a:cubicBezTo>
                <a:cubicBezTo>
                  <a:pt x="143468" y="26588"/>
                  <a:pt x="143500" y="27109"/>
                  <a:pt x="143558" y="27657"/>
                </a:cubicBezTo>
                <a:cubicBezTo>
                  <a:pt x="143654" y="28548"/>
                  <a:pt x="143851" y="29427"/>
                  <a:pt x="144182" y="30261"/>
                </a:cubicBezTo>
                <a:cubicBezTo>
                  <a:pt x="144493" y="31045"/>
                  <a:pt x="144953" y="31899"/>
                  <a:pt x="145548" y="32180"/>
                </a:cubicBezTo>
                <a:cubicBezTo>
                  <a:pt x="145548" y="32180"/>
                  <a:pt x="145129" y="29029"/>
                  <a:pt x="144853" y="25746"/>
                </a:cubicBezTo>
                <a:cubicBezTo>
                  <a:pt x="145276" y="25587"/>
                  <a:pt x="145640" y="25377"/>
                  <a:pt x="145884" y="25099"/>
                </a:cubicBezTo>
                <a:cubicBezTo>
                  <a:pt x="145884" y="25099"/>
                  <a:pt x="145477" y="25039"/>
                  <a:pt x="144789" y="24930"/>
                </a:cubicBezTo>
                <a:cubicBezTo>
                  <a:pt x="144652" y="23114"/>
                  <a:pt x="144574" y="21334"/>
                  <a:pt x="144649" y="20101"/>
                </a:cubicBezTo>
                <a:cubicBezTo>
                  <a:pt x="145042" y="20063"/>
                  <a:pt x="145445" y="20023"/>
                  <a:pt x="145855" y="19980"/>
                </a:cubicBezTo>
                <a:cubicBezTo>
                  <a:pt x="146092" y="22237"/>
                  <a:pt x="147034" y="26136"/>
                  <a:pt x="149826" y="32748"/>
                </a:cubicBezTo>
                <a:cubicBezTo>
                  <a:pt x="149826" y="32748"/>
                  <a:pt x="149814" y="32655"/>
                  <a:pt x="149790" y="32484"/>
                </a:cubicBezTo>
                <a:cubicBezTo>
                  <a:pt x="149624" y="31323"/>
                  <a:pt x="148859" y="26388"/>
                  <a:pt x="146960" y="19861"/>
                </a:cubicBezTo>
                <a:cubicBezTo>
                  <a:pt x="147378" y="19814"/>
                  <a:pt x="147803" y="19766"/>
                  <a:pt x="148237" y="19712"/>
                </a:cubicBezTo>
                <a:cubicBezTo>
                  <a:pt x="148237" y="19712"/>
                  <a:pt x="148110" y="19694"/>
                  <a:pt x="147878" y="19662"/>
                </a:cubicBezTo>
                <a:cubicBezTo>
                  <a:pt x="147647" y="19630"/>
                  <a:pt x="147305" y="19583"/>
                  <a:pt x="146863" y="19529"/>
                </a:cubicBezTo>
                <a:cubicBezTo>
                  <a:pt x="146643" y="18780"/>
                  <a:pt x="146407" y="18013"/>
                  <a:pt x="146157" y="17227"/>
                </a:cubicBezTo>
                <a:cubicBezTo>
                  <a:pt x="146501" y="16666"/>
                  <a:pt x="146850" y="16111"/>
                  <a:pt x="147205" y="15558"/>
                </a:cubicBezTo>
                <a:cubicBezTo>
                  <a:pt x="147333" y="15358"/>
                  <a:pt x="147464" y="15161"/>
                  <a:pt x="147595" y="14962"/>
                </a:cubicBezTo>
                <a:cubicBezTo>
                  <a:pt x="148035" y="19844"/>
                  <a:pt x="150611" y="24595"/>
                  <a:pt x="152589" y="27599"/>
                </a:cubicBezTo>
                <a:cubicBezTo>
                  <a:pt x="152292" y="29019"/>
                  <a:pt x="152097" y="29961"/>
                  <a:pt x="152097" y="29961"/>
                </a:cubicBezTo>
                <a:cubicBezTo>
                  <a:pt x="152097" y="29961"/>
                  <a:pt x="152356" y="29243"/>
                  <a:pt x="152852" y="27995"/>
                </a:cubicBezTo>
                <a:cubicBezTo>
                  <a:pt x="154027" y="29739"/>
                  <a:pt x="154932" y="30797"/>
                  <a:pt x="154932" y="30797"/>
                </a:cubicBezTo>
                <a:cubicBezTo>
                  <a:pt x="154932" y="30797"/>
                  <a:pt x="154298" y="29121"/>
                  <a:pt x="153342" y="26782"/>
                </a:cubicBezTo>
                <a:cubicBezTo>
                  <a:pt x="153749" y="25790"/>
                  <a:pt x="154251" y="24600"/>
                  <a:pt x="154843" y="23259"/>
                </a:cubicBezTo>
                <a:cubicBezTo>
                  <a:pt x="156657" y="25483"/>
                  <a:pt x="158376" y="27230"/>
                  <a:pt x="159018" y="27867"/>
                </a:cubicBezTo>
                <a:lnTo>
                  <a:pt x="159032" y="27888"/>
                </a:lnTo>
                <a:cubicBezTo>
                  <a:pt x="159286" y="31537"/>
                  <a:pt x="159767" y="34136"/>
                  <a:pt x="159767" y="34136"/>
                </a:cubicBezTo>
                <a:cubicBezTo>
                  <a:pt x="159906" y="30993"/>
                  <a:pt x="160530" y="29821"/>
                  <a:pt x="161530" y="23197"/>
                </a:cubicBezTo>
                <a:cubicBezTo>
                  <a:pt x="161663" y="22322"/>
                  <a:pt x="161749" y="21471"/>
                  <a:pt x="161801" y="20650"/>
                </a:cubicBezTo>
                <a:cubicBezTo>
                  <a:pt x="162378" y="21278"/>
                  <a:pt x="162865" y="21828"/>
                  <a:pt x="163194" y="22205"/>
                </a:cubicBezTo>
                <a:cubicBezTo>
                  <a:pt x="163278" y="22330"/>
                  <a:pt x="163363" y="22454"/>
                  <a:pt x="163446" y="22580"/>
                </a:cubicBezTo>
                <a:cubicBezTo>
                  <a:pt x="163389" y="22485"/>
                  <a:pt x="163331" y="22391"/>
                  <a:pt x="163273" y="22297"/>
                </a:cubicBezTo>
                <a:lnTo>
                  <a:pt x="163273" y="22297"/>
                </a:lnTo>
                <a:cubicBezTo>
                  <a:pt x="163403" y="22445"/>
                  <a:pt x="163501" y="22559"/>
                  <a:pt x="163565" y="22635"/>
                </a:cubicBezTo>
                <a:cubicBezTo>
                  <a:pt x="164771" y="30110"/>
                  <a:pt x="167881" y="34879"/>
                  <a:pt x="167881" y="34879"/>
                </a:cubicBezTo>
                <a:cubicBezTo>
                  <a:pt x="167254" y="33853"/>
                  <a:pt x="167233" y="30052"/>
                  <a:pt x="166488" y="24392"/>
                </a:cubicBezTo>
                <a:cubicBezTo>
                  <a:pt x="166399" y="23724"/>
                  <a:pt x="166288" y="23052"/>
                  <a:pt x="166159" y="22384"/>
                </a:cubicBezTo>
                <a:lnTo>
                  <a:pt x="166159" y="22384"/>
                </a:lnTo>
                <a:cubicBezTo>
                  <a:pt x="166517" y="22653"/>
                  <a:pt x="166880" y="22911"/>
                  <a:pt x="167253" y="23158"/>
                </a:cubicBezTo>
                <a:cubicBezTo>
                  <a:pt x="167537" y="23346"/>
                  <a:pt x="167849" y="23535"/>
                  <a:pt x="168187" y="23535"/>
                </a:cubicBezTo>
                <a:cubicBezTo>
                  <a:pt x="168200" y="23535"/>
                  <a:pt x="168212" y="23535"/>
                  <a:pt x="168224" y="23534"/>
                </a:cubicBezTo>
                <a:cubicBezTo>
                  <a:pt x="168387" y="23527"/>
                  <a:pt x="168567" y="23482"/>
                  <a:pt x="168729" y="23482"/>
                </a:cubicBezTo>
                <a:cubicBezTo>
                  <a:pt x="168853" y="23482"/>
                  <a:pt x="168966" y="23509"/>
                  <a:pt x="169051" y="23601"/>
                </a:cubicBezTo>
                <a:cubicBezTo>
                  <a:pt x="169110" y="23664"/>
                  <a:pt x="169145" y="23752"/>
                  <a:pt x="169223" y="23790"/>
                </a:cubicBezTo>
                <a:cubicBezTo>
                  <a:pt x="169235" y="23795"/>
                  <a:pt x="169247" y="23800"/>
                  <a:pt x="169260" y="23802"/>
                </a:cubicBezTo>
                <a:cubicBezTo>
                  <a:pt x="170720" y="26273"/>
                  <a:pt x="172252" y="28210"/>
                  <a:pt x="172844" y="28890"/>
                </a:cubicBezTo>
                <a:cubicBezTo>
                  <a:pt x="174114" y="30347"/>
                  <a:pt x="176776" y="30712"/>
                  <a:pt x="176776" y="30712"/>
                </a:cubicBezTo>
                <a:cubicBezTo>
                  <a:pt x="176776" y="30712"/>
                  <a:pt x="174651" y="30123"/>
                  <a:pt x="173556" y="28720"/>
                </a:cubicBezTo>
                <a:cubicBezTo>
                  <a:pt x="173498" y="28645"/>
                  <a:pt x="173441" y="28568"/>
                  <a:pt x="173389" y="28488"/>
                </a:cubicBezTo>
                <a:cubicBezTo>
                  <a:pt x="173148" y="28121"/>
                  <a:pt x="172210" y="26181"/>
                  <a:pt x="171077" y="23846"/>
                </a:cubicBezTo>
                <a:lnTo>
                  <a:pt x="171077" y="23846"/>
                </a:lnTo>
                <a:cubicBezTo>
                  <a:pt x="171183" y="23887"/>
                  <a:pt x="171296" y="23908"/>
                  <a:pt x="171409" y="23908"/>
                </a:cubicBezTo>
                <a:cubicBezTo>
                  <a:pt x="171446" y="23908"/>
                  <a:pt x="171484" y="23906"/>
                  <a:pt x="171521" y="23901"/>
                </a:cubicBezTo>
                <a:cubicBezTo>
                  <a:pt x="171611" y="23890"/>
                  <a:pt x="171703" y="23866"/>
                  <a:pt x="171794" y="23848"/>
                </a:cubicBezTo>
                <a:cubicBezTo>
                  <a:pt x="174207" y="28681"/>
                  <a:pt x="176581" y="30164"/>
                  <a:pt x="177530" y="30586"/>
                </a:cubicBezTo>
                <a:cubicBezTo>
                  <a:pt x="177806" y="30709"/>
                  <a:pt x="177962" y="30743"/>
                  <a:pt x="177962" y="30743"/>
                </a:cubicBezTo>
                <a:cubicBezTo>
                  <a:pt x="176937" y="28717"/>
                  <a:pt x="175831" y="26738"/>
                  <a:pt x="174753" y="24914"/>
                </a:cubicBezTo>
                <a:cubicBezTo>
                  <a:pt x="175429" y="24794"/>
                  <a:pt x="176121" y="24761"/>
                  <a:pt x="176820" y="24761"/>
                </a:cubicBezTo>
                <a:cubicBezTo>
                  <a:pt x="176832" y="24761"/>
                  <a:pt x="176843" y="24761"/>
                  <a:pt x="176855" y="24761"/>
                </a:cubicBezTo>
                <a:cubicBezTo>
                  <a:pt x="178138" y="25747"/>
                  <a:pt x="179372" y="26186"/>
                  <a:pt x="180026" y="26364"/>
                </a:cubicBezTo>
                <a:cubicBezTo>
                  <a:pt x="180049" y="26382"/>
                  <a:pt x="180071" y="26400"/>
                  <a:pt x="180095" y="26416"/>
                </a:cubicBezTo>
                <a:cubicBezTo>
                  <a:pt x="180076" y="26401"/>
                  <a:pt x="180058" y="26384"/>
                  <a:pt x="180040" y="26367"/>
                </a:cubicBezTo>
                <a:lnTo>
                  <a:pt x="180040" y="26367"/>
                </a:lnTo>
                <a:cubicBezTo>
                  <a:pt x="180334" y="26447"/>
                  <a:pt x="180507" y="26474"/>
                  <a:pt x="180507" y="26474"/>
                </a:cubicBezTo>
                <a:cubicBezTo>
                  <a:pt x="179976" y="26026"/>
                  <a:pt x="179381" y="25446"/>
                  <a:pt x="178765" y="24800"/>
                </a:cubicBezTo>
                <a:lnTo>
                  <a:pt x="178765" y="24800"/>
                </a:lnTo>
                <a:cubicBezTo>
                  <a:pt x="178924" y="24803"/>
                  <a:pt x="179082" y="24805"/>
                  <a:pt x="179240" y="24805"/>
                </a:cubicBezTo>
                <a:cubicBezTo>
                  <a:pt x="179482" y="24805"/>
                  <a:pt x="179722" y="24801"/>
                  <a:pt x="179961" y="24792"/>
                </a:cubicBezTo>
                <a:cubicBezTo>
                  <a:pt x="180896" y="24754"/>
                  <a:pt x="181820" y="24621"/>
                  <a:pt x="182738" y="24445"/>
                </a:cubicBezTo>
                <a:cubicBezTo>
                  <a:pt x="182948" y="24496"/>
                  <a:pt x="183161" y="24534"/>
                  <a:pt x="183374" y="24559"/>
                </a:cubicBezTo>
                <a:cubicBezTo>
                  <a:pt x="179595" y="27389"/>
                  <a:pt x="177667" y="30003"/>
                  <a:pt x="177667" y="30003"/>
                </a:cubicBezTo>
                <a:cubicBezTo>
                  <a:pt x="178371" y="29104"/>
                  <a:pt x="181750" y="27824"/>
                  <a:pt x="186542" y="25282"/>
                </a:cubicBezTo>
                <a:cubicBezTo>
                  <a:pt x="187233" y="24914"/>
                  <a:pt x="187920" y="24513"/>
                  <a:pt x="188588" y="24097"/>
                </a:cubicBezTo>
                <a:lnTo>
                  <a:pt x="188588" y="24097"/>
                </a:lnTo>
                <a:cubicBezTo>
                  <a:pt x="188623" y="24783"/>
                  <a:pt x="188598" y="25460"/>
                  <a:pt x="188309" y="26095"/>
                </a:cubicBezTo>
                <a:cubicBezTo>
                  <a:pt x="188988" y="25301"/>
                  <a:pt x="189896" y="24815"/>
                  <a:pt x="190889" y="24442"/>
                </a:cubicBezTo>
                <a:lnTo>
                  <a:pt x="190889" y="24442"/>
                </a:lnTo>
                <a:cubicBezTo>
                  <a:pt x="187681" y="27367"/>
                  <a:pt x="185261" y="31306"/>
                  <a:pt x="184647" y="32435"/>
                </a:cubicBezTo>
                <a:cubicBezTo>
                  <a:pt x="183770" y="34049"/>
                  <a:pt x="184328" y="36541"/>
                  <a:pt x="184328" y="36541"/>
                </a:cubicBezTo>
                <a:cubicBezTo>
                  <a:pt x="184328" y="36541"/>
                  <a:pt x="184149" y="34454"/>
                  <a:pt x="185035" y="33012"/>
                </a:cubicBezTo>
                <a:cubicBezTo>
                  <a:pt x="185083" y="32935"/>
                  <a:pt x="185131" y="32860"/>
                  <a:pt x="185185" y="32787"/>
                </a:cubicBezTo>
                <a:cubicBezTo>
                  <a:pt x="185693" y="32097"/>
                  <a:pt x="191140" y="26574"/>
                  <a:pt x="193855" y="23513"/>
                </a:cubicBezTo>
                <a:cubicBezTo>
                  <a:pt x="194236" y="23388"/>
                  <a:pt x="194608" y="23255"/>
                  <a:pt x="194967" y="23101"/>
                </a:cubicBezTo>
                <a:lnTo>
                  <a:pt x="194967" y="23101"/>
                </a:lnTo>
                <a:cubicBezTo>
                  <a:pt x="194910" y="23611"/>
                  <a:pt x="194858" y="24120"/>
                  <a:pt x="194809" y="24631"/>
                </a:cubicBezTo>
                <a:cubicBezTo>
                  <a:pt x="185802" y="31154"/>
                  <a:pt x="184778" y="35780"/>
                  <a:pt x="184691" y="37171"/>
                </a:cubicBezTo>
                <a:cubicBezTo>
                  <a:pt x="184673" y="37459"/>
                  <a:pt x="184696" y="37608"/>
                  <a:pt x="184696" y="37608"/>
                </a:cubicBezTo>
                <a:cubicBezTo>
                  <a:pt x="189609" y="32288"/>
                  <a:pt x="193764" y="26308"/>
                  <a:pt x="194765" y="24838"/>
                </a:cubicBezTo>
                <a:cubicBezTo>
                  <a:pt x="194775" y="24827"/>
                  <a:pt x="194784" y="24817"/>
                  <a:pt x="194793" y="24807"/>
                </a:cubicBezTo>
                <a:lnTo>
                  <a:pt x="194793" y="24807"/>
                </a:lnTo>
                <a:cubicBezTo>
                  <a:pt x="194781" y="24945"/>
                  <a:pt x="194765" y="25082"/>
                  <a:pt x="194754" y="25221"/>
                </a:cubicBezTo>
                <a:cubicBezTo>
                  <a:pt x="194664" y="26391"/>
                  <a:pt x="194596" y="27562"/>
                  <a:pt x="194552" y="28735"/>
                </a:cubicBezTo>
                <a:cubicBezTo>
                  <a:pt x="189212" y="31971"/>
                  <a:pt x="189148" y="36538"/>
                  <a:pt x="189280" y="37992"/>
                </a:cubicBezTo>
                <a:cubicBezTo>
                  <a:pt x="189273" y="38019"/>
                  <a:pt x="189264" y="38044"/>
                  <a:pt x="189256" y="38071"/>
                </a:cubicBezTo>
                <a:cubicBezTo>
                  <a:pt x="189265" y="38050"/>
                  <a:pt x="189273" y="38027"/>
                  <a:pt x="189281" y="38005"/>
                </a:cubicBezTo>
                <a:cubicBezTo>
                  <a:pt x="189294" y="38157"/>
                  <a:pt x="189313" y="38307"/>
                  <a:pt x="189342" y="38456"/>
                </a:cubicBezTo>
                <a:cubicBezTo>
                  <a:pt x="190433" y="35408"/>
                  <a:pt x="193823" y="29971"/>
                  <a:pt x="194514" y="28878"/>
                </a:cubicBezTo>
                <a:lnTo>
                  <a:pt x="194549" y="28822"/>
                </a:lnTo>
                <a:lnTo>
                  <a:pt x="194549" y="28822"/>
                </a:lnTo>
                <a:cubicBezTo>
                  <a:pt x="194526" y="29444"/>
                  <a:pt x="194513" y="30065"/>
                  <a:pt x="194509" y="30688"/>
                </a:cubicBezTo>
                <a:cubicBezTo>
                  <a:pt x="190031" y="38920"/>
                  <a:pt x="192433" y="41820"/>
                  <a:pt x="192904" y="41820"/>
                </a:cubicBezTo>
                <a:cubicBezTo>
                  <a:pt x="192918" y="41820"/>
                  <a:pt x="192931" y="41817"/>
                  <a:pt x="192942" y="41812"/>
                </a:cubicBezTo>
                <a:cubicBezTo>
                  <a:pt x="193267" y="41645"/>
                  <a:pt x="194332" y="32401"/>
                  <a:pt x="194506" y="30864"/>
                </a:cubicBezTo>
                <a:lnTo>
                  <a:pt x="194506" y="30864"/>
                </a:lnTo>
                <a:cubicBezTo>
                  <a:pt x="194506" y="30969"/>
                  <a:pt x="194503" y="31075"/>
                  <a:pt x="194503" y="31181"/>
                </a:cubicBezTo>
                <a:lnTo>
                  <a:pt x="194570" y="31182"/>
                </a:lnTo>
                <a:cubicBezTo>
                  <a:pt x="194570" y="31170"/>
                  <a:pt x="194571" y="31159"/>
                  <a:pt x="194571" y="31148"/>
                </a:cubicBezTo>
                <a:cubicBezTo>
                  <a:pt x="194657" y="32443"/>
                  <a:pt x="195103" y="35351"/>
                  <a:pt x="197248" y="38792"/>
                </a:cubicBezTo>
                <a:cubicBezTo>
                  <a:pt x="197762" y="39618"/>
                  <a:pt x="198371" y="40383"/>
                  <a:pt x="199089" y="41040"/>
                </a:cubicBezTo>
                <a:cubicBezTo>
                  <a:pt x="199760" y="41655"/>
                  <a:pt x="200608" y="42267"/>
                  <a:pt x="201319" y="42267"/>
                </a:cubicBezTo>
                <a:cubicBezTo>
                  <a:pt x="201323" y="42267"/>
                  <a:pt x="201327" y="42267"/>
                  <a:pt x="201331" y="42267"/>
                </a:cubicBezTo>
                <a:cubicBezTo>
                  <a:pt x="201331" y="42267"/>
                  <a:pt x="195914" y="34062"/>
                  <a:pt x="194604" y="30557"/>
                </a:cubicBezTo>
                <a:cubicBezTo>
                  <a:pt x="194652" y="29681"/>
                  <a:pt x="194717" y="28804"/>
                  <a:pt x="194797" y="27929"/>
                </a:cubicBezTo>
                <a:cubicBezTo>
                  <a:pt x="195132" y="29313"/>
                  <a:pt x="196917" y="33028"/>
                  <a:pt x="205777" y="40799"/>
                </a:cubicBezTo>
                <a:cubicBezTo>
                  <a:pt x="205777" y="40799"/>
                  <a:pt x="205722" y="40714"/>
                  <a:pt x="205617" y="40558"/>
                </a:cubicBezTo>
                <a:cubicBezTo>
                  <a:pt x="204814" y="39364"/>
                  <a:pt x="200978" y="33823"/>
                  <a:pt x="194852" y="27377"/>
                </a:cubicBezTo>
                <a:cubicBezTo>
                  <a:pt x="194922" y="26668"/>
                  <a:pt x="194999" y="25960"/>
                  <a:pt x="195085" y="25253"/>
                </a:cubicBezTo>
                <a:cubicBezTo>
                  <a:pt x="195116" y="24997"/>
                  <a:pt x="195150" y="24743"/>
                  <a:pt x="195183" y="24488"/>
                </a:cubicBezTo>
                <a:cubicBezTo>
                  <a:pt x="199728" y="32047"/>
                  <a:pt x="209840" y="36478"/>
                  <a:pt x="209840" y="36478"/>
                </a:cubicBezTo>
                <a:cubicBezTo>
                  <a:pt x="209840" y="36478"/>
                  <a:pt x="200548" y="27672"/>
                  <a:pt x="195203" y="24332"/>
                </a:cubicBezTo>
                <a:cubicBezTo>
                  <a:pt x="195266" y="23853"/>
                  <a:pt x="195333" y="23375"/>
                  <a:pt x="195404" y="22897"/>
                </a:cubicBezTo>
                <a:cubicBezTo>
                  <a:pt x="195744" y="22727"/>
                  <a:pt x="196068" y="22535"/>
                  <a:pt x="196367" y="22308"/>
                </a:cubicBezTo>
                <a:cubicBezTo>
                  <a:pt x="199936" y="27213"/>
                  <a:pt x="210317" y="30956"/>
                  <a:pt x="212444" y="31682"/>
                </a:cubicBezTo>
                <a:cubicBezTo>
                  <a:pt x="212500" y="31714"/>
                  <a:pt x="212555" y="31746"/>
                  <a:pt x="212611" y="31778"/>
                </a:cubicBezTo>
                <a:lnTo>
                  <a:pt x="212473" y="31692"/>
                </a:lnTo>
                <a:lnTo>
                  <a:pt x="212473" y="31692"/>
                </a:lnTo>
                <a:cubicBezTo>
                  <a:pt x="212702" y="31771"/>
                  <a:pt x="212829" y="31811"/>
                  <a:pt x="212829" y="31811"/>
                </a:cubicBezTo>
                <a:cubicBezTo>
                  <a:pt x="212829" y="31811"/>
                  <a:pt x="205516" y="26024"/>
                  <a:pt x="198618" y="22303"/>
                </a:cubicBezTo>
                <a:lnTo>
                  <a:pt x="198618" y="22303"/>
                </a:lnTo>
                <a:lnTo>
                  <a:pt x="198842" y="22320"/>
                </a:lnTo>
                <a:cubicBezTo>
                  <a:pt x="199044" y="22335"/>
                  <a:pt x="199246" y="22350"/>
                  <a:pt x="199448" y="22350"/>
                </a:cubicBezTo>
                <a:cubicBezTo>
                  <a:pt x="199563" y="22350"/>
                  <a:pt x="199679" y="22345"/>
                  <a:pt x="199793" y="22332"/>
                </a:cubicBezTo>
                <a:cubicBezTo>
                  <a:pt x="200209" y="22286"/>
                  <a:pt x="200606" y="22140"/>
                  <a:pt x="201011" y="22033"/>
                </a:cubicBezTo>
                <a:cubicBezTo>
                  <a:pt x="201017" y="22031"/>
                  <a:pt x="201021" y="22030"/>
                  <a:pt x="201025" y="22029"/>
                </a:cubicBezTo>
                <a:cubicBezTo>
                  <a:pt x="206483" y="26370"/>
                  <a:pt x="212265" y="28784"/>
                  <a:pt x="212265" y="28784"/>
                </a:cubicBezTo>
                <a:cubicBezTo>
                  <a:pt x="212265" y="28784"/>
                  <a:pt x="212139" y="28693"/>
                  <a:pt x="211909" y="28518"/>
                </a:cubicBezTo>
                <a:cubicBezTo>
                  <a:pt x="211859" y="28480"/>
                  <a:pt x="211810" y="28442"/>
                  <a:pt x="211759" y="28403"/>
                </a:cubicBezTo>
                <a:cubicBezTo>
                  <a:pt x="210839" y="27692"/>
                  <a:pt x="208775" y="26020"/>
                  <a:pt x="206508" y="23665"/>
                </a:cubicBezTo>
                <a:cubicBezTo>
                  <a:pt x="205731" y="22858"/>
                  <a:pt x="204796" y="22076"/>
                  <a:pt x="203805" y="21350"/>
                </a:cubicBezTo>
                <a:lnTo>
                  <a:pt x="203804" y="20186"/>
                </a:lnTo>
                <a:lnTo>
                  <a:pt x="203804" y="20186"/>
                </a:lnTo>
                <a:cubicBezTo>
                  <a:pt x="205055" y="20856"/>
                  <a:pt x="206257" y="21407"/>
                  <a:pt x="207203" y="21696"/>
                </a:cubicBezTo>
                <a:cubicBezTo>
                  <a:pt x="209733" y="22468"/>
                  <a:pt x="212561" y="23633"/>
                  <a:pt x="213844" y="24179"/>
                </a:cubicBezTo>
                <a:cubicBezTo>
                  <a:pt x="213985" y="24262"/>
                  <a:pt x="214127" y="24342"/>
                  <a:pt x="214268" y="24424"/>
                </a:cubicBezTo>
                <a:cubicBezTo>
                  <a:pt x="214167" y="24359"/>
                  <a:pt x="214065" y="24295"/>
                  <a:pt x="213965" y="24230"/>
                </a:cubicBezTo>
                <a:lnTo>
                  <a:pt x="213965" y="24230"/>
                </a:lnTo>
                <a:cubicBezTo>
                  <a:pt x="214331" y="24387"/>
                  <a:pt x="214544" y="24481"/>
                  <a:pt x="214544" y="24481"/>
                </a:cubicBezTo>
                <a:cubicBezTo>
                  <a:pt x="214544" y="24481"/>
                  <a:pt x="209266" y="20491"/>
                  <a:pt x="203800" y="17663"/>
                </a:cubicBezTo>
                <a:lnTo>
                  <a:pt x="203798" y="15751"/>
                </a:lnTo>
                <a:lnTo>
                  <a:pt x="203798" y="15751"/>
                </a:lnTo>
                <a:cubicBezTo>
                  <a:pt x="204637" y="16016"/>
                  <a:pt x="205574" y="16277"/>
                  <a:pt x="206619" y="16528"/>
                </a:cubicBezTo>
                <a:cubicBezTo>
                  <a:pt x="213351" y="18143"/>
                  <a:pt x="214708" y="19493"/>
                  <a:pt x="215288" y="19493"/>
                </a:cubicBezTo>
                <a:cubicBezTo>
                  <a:pt x="215325" y="19493"/>
                  <a:pt x="215358" y="19488"/>
                  <a:pt x="215389" y="19477"/>
                </a:cubicBezTo>
                <a:cubicBezTo>
                  <a:pt x="215389" y="19477"/>
                  <a:pt x="213400" y="16642"/>
                  <a:pt x="206777" y="14385"/>
                </a:cubicBezTo>
                <a:cubicBezTo>
                  <a:pt x="205679" y="14011"/>
                  <a:pt x="204687" y="13712"/>
                  <a:pt x="203794" y="13473"/>
                </a:cubicBezTo>
                <a:lnTo>
                  <a:pt x="203775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TITLE_AND_BODY_2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847375" y="622925"/>
            <a:ext cx="4965600" cy="106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29" name="Google Shape;129;p19"/>
          <p:cNvSpPr/>
          <p:nvPr/>
        </p:nvSpPr>
        <p:spPr>
          <a:xfrm rot="10800000">
            <a:off x="7516727" y="-290359"/>
            <a:ext cx="1897829" cy="1006827"/>
          </a:xfrm>
          <a:custGeom>
            <a:avLst/>
            <a:gdLst/>
            <a:ahLst/>
            <a:cxnLst/>
            <a:rect l="l" t="t" r="r" b="b"/>
            <a:pathLst>
              <a:path w="52253" h="27721" extrusionOk="0">
                <a:moveTo>
                  <a:pt x="42899" y="1"/>
                </a:moveTo>
                <a:cubicBezTo>
                  <a:pt x="41709" y="1"/>
                  <a:pt x="39458" y="95"/>
                  <a:pt x="37430" y="709"/>
                </a:cubicBezTo>
                <a:cubicBezTo>
                  <a:pt x="37430" y="709"/>
                  <a:pt x="37487" y="2356"/>
                  <a:pt x="36956" y="3740"/>
                </a:cubicBezTo>
                <a:cubicBezTo>
                  <a:pt x="36956" y="3740"/>
                  <a:pt x="36482" y="1506"/>
                  <a:pt x="36147" y="963"/>
                </a:cubicBezTo>
                <a:cubicBezTo>
                  <a:pt x="36147" y="963"/>
                  <a:pt x="33405" y="1216"/>
                  <a:pt x="32302" y="1720"/>
                </a:cubicBezTo>
                <a:cubicBezTo>
                  <a:pt x="31198" y="2226"/>
                  <a:pt x="28190" y="2390"/>
                  <a:pt x="27649" y="2622"/>
                </a:cubicBezTo>
                <a:cubicBezTo>
                  <a:pt x="27649" y="2622"/>
                  <a:pt x="26948" y="8711"/>
                  <a:pt x="26277" y="10647"/>
                </a:cubicBezTo>
                <a:cubicBezTo>
                  <a:pt x="26277" y="10647"/>
                  <a:pt x="26358" y="5424"/>
                  <a:pt x="25715" y="3412"/>
                </a:cubicBezTo>
                <a:cubicBezTo>
                  <a:pt x="25715" y="3412"/>
                  <a:pt x="23701" y="4057"/>
                  <a:pt x="22013" y="4874"/>
                </a:cubicBezTo>
                <a:cubicBezTo>
                  <a:pt x="20325" y="5692"/>
                  <a:pt x="18177" y="6784"/>
                  <a:pt x="17649" y="7284"/>
                </a:cubicBezTo>
                <a:cubicBezTo>
                  <a:pt x="17649" y="7284"/>
                  <a:pt x="19169" y="11850"/>
                  <a:pt x="18863" y="14763"/>
                </a:cubicBezTo>
                <a:cubicBezTo>
                  <a:pt x="18863" y="14763"/>
                  <a:pt x="16894" y="10061"/>
                  <a:pt x="15438" y="8395"/>
                </a:cubicBezTo>
                <a:cubicBezTo>
                  <a:pt x="15438" y="8395"/>
                  <a:pt x="5653" y="12965"/>
                  <a:pt x="463" y="22979"/>
                </a:cubicBezTo>
                <a:cubicBezTo>
                  <a:pt x="463" y="22979"/>
                  <a:pt x="1" y="23845"/>
                  <a:pt x="2350" y="25170"/>
                </a:cubicBezTo>
                <a:cubicBezTo>
                  <a:pt x="2350" y="25170"/>
                  <a:pt x="7120" y="27721"/>
                  <a:pt x="14658" y="27721"/>
                </a:cubicBezTo>
                <a:cubicBezTo>
                  <a:pt x="18325" y="27721"/>
                  <a:pt x="22649" y="27117"/>
                  <a:pt x="27397" y="25321"/>
                </a:cubicBezTo>
                <a:cubicBezTo>
                  <a:pt x="27397" y="25321"/>
                  <a:pt x="27275" y="23796"/>
                  <a:pt x="26059" y="21583"/>
                </a:cubicBezTo>
                <a:lnTo>
                  <a:pt x="26059" y="21583"/>
                </a:lnTo>
                <a:cubicBezTo>
                  <a:pt x="26060" y="21583"/>
                  <a:pt x="29433" y="23693"/>
                  <a:pt x="30936" y="23693"/>
                </a:cubicBezTo>
                <a:cubicBezTo>
                  <a:pt x="30950" y="23693"/>
                  <a:pt x="30965" y="23693"/>
                  <a:pt x="30979" y="23693"/>
                </a:cubicBezTo>
                <a:cubicBezTo>
                  <a:pt x="30979" y="23693"/>
                  <a:pt x="33479" y="22526"/>
                  <a:pt x="35249" y="20970"/>
                </a:cubicBezTo>
                <a:cubicBezTo>
                  <a:pt x="35249" y="20970"/>
                  <a:pt x="33590" y="19979"/>
                  <a:pt x="32883" y="18767"/>
                </a:cubicBezTo>
                <a:lnTo>
                  <a:pt x="32883" y="18767"/>
                </a:lnTo>
                <a:cubicBezTo>
                  <a:pt x="32884" y="18767"/>
                  <a:pt x="35661" y="20252"/>
                  <a:pt x="36624" y="20252"/>
                </a:cubicBezTo>
                <a:cubicBezTo>
                  <a:pt x="36689" y="20252"/>
                  <a:pt x="36745" y="20245"/>
                  <a:pt x="36792" y="20231"/>
                </a:cubicBezTo>
                <a:cubicBezTo>
                  <a:pt x="36792" y="20231"/>
                  <a:pt x="40689" y="17623"/>
                  <a:pt x="42378" y="16024"/>
                </a:cubicBezTo>
                <a:cubicBezTo>
                  <a:pt x="42378" y="16024"/>
                  <a:pt x="41604" y="15715"/>
                  <a:pt x="41378" y="14968"/>
                </a:cubicBezTo>
                <a:lnTo>
                  <a:pt x="43435" y="14956"/>
                </a:lnTo>
                <a:cubicBezTo>
                  <a:pt x="43435" y="14956"/>
                  <a:pt x="51967" y="9109"/>
                  <a:pt x="52253" y="3134"/>
                </a:cubicBezTo>
                <a:cubicBezTo>
                  <a:pt x="52253" y="3134"/>
                  <a:pt x="51051" y="1268"/>
                  <a:pt x="47336" y="220"/>
                </a:cubicBezTo>
                <a:cubicBezTo>
                  <a:pt x="47336" y="220"/>
                  <a:pt x="46074" y="1995"/>
                  <a:pt x="44941" y="4309"/>
                </a:cubicBezTo>
                <a:cubicBezTo>
                  <a:pt x="44941" y="4309"/>
                  <a:pt x="45487" y="1629"/>
                  <a:pt x="46367" y="276"/>
                </a:cubicBezTo>
                <a:cubicBezTo>
                  <a:pt x="46367" y="276"/>
                  <a:pt x="45747" y="102"/>
                  <a:pt x="45220" y="102"/>
                </a:cubicBezTo>
                <a:cubicBezTo>
                  <a:pt x="45142" y="102"/>
                  <a:pt x="45066" y="106"/>
                  <a:pt x="44994" y="115"/>
                </a:cubicBezTo>
                <a:cubicBezTo>
                  <a:pt x="44994" y="115"/>
                  <a:pt x="43108" y="3641"/>
                  <a:pt x="42649" y="5378"/>
                </a:cubicBezTo>
                <a:cubicBezTo>
                  <a:pt x="42649" y="5378"/>
                  <a:pt x="43113" y="1194"/>
                  <a:pt x="43742" y="19"/>
                </a:cubicBezTo>
                <a:cubicBezTo>
                  <a:pt x="43742" y="19"/>
                  <a:pt x="43424" y="1"/>
                  <a:pt x="4289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9"/>
          <p:cNvSpPr/>
          <p:nvPr/>
        </p:nvSpPr>
        <p:spPr>
          <a:xfrm rot="9117405">
            <a:off x="7821973" y="1207690"/>
            <a:ext cx="1897783" cy="1006802"/>
          </a:xfrm>
          <a:custGeom>
            <a:avLst/>
            <a:gdLst/>
            <a:ahLst/>
            <a:cxnLst/>
            <a:rect l="l" t="t" r="r" b="b"/>
            <a:pathLst>
              <a:path w="52253" h="27721" extrusionOk="0">
                <a:moveTo>
                  <a:pt x="42899" y="1"/>
                </a:moveTo>
                <a:cubicBezTo>
                  <a:pt x="41709" y="1"/>
                  <a:pt x="39458" y="95"/>
                  <a:pt x="37430" y="709"/>
                </a:cubicBezTo>
                <a:cubicBezTo>
                  <a:pt x="37430" y="709"/>
                  <a:pt x="37487" y="2356"/>
                  <a:pt x="36956" y="3740"/>
                </a:cubicBezTo>
                <a:cubicBezTo>
                  <a:pt x="36956" y="3740"/>
                  <a:pt x="36482" y="1506"/>
                  <a:pt x="36147" y="963"/>
                </a:cubicBezTo>
                <a:cubicBezTo>
                  <a:pt x="36147" y="963"/>
                  <a:pt x="33405" y="1216"/>
                  <a:pt x="32302" y="1720"/>
                </a:cubicBezTo>
                <a:cubicBezTo>
                  <a:pt x="31198" y="2226"/>
                  <a:pt x="28190" y="2390"/>
                  <a:pt x="27649" y="2622"/>
                </a:cubicBezTo>
                <a:cubicBezTo>
                  <a:pt x="27649" y="2622"/>
                  <a:pt x="26948" y="8711"/>
                  <a:pt x="26277" y="10647"/>
                </a:cubicBezTo>
                <a:cubicBezTo>
                  <a:pt x="26277" y="10647"/>
                  <a:pt x="26358" y="5424"/>
                  <a:pt x="25715" y="3412"/>
                </a:cubicBezTo>
                <a:cubicBezTo>
                  <a:pt x="25715" y="3412"/>
                  <a:pt x="23701" y="4057"/>
                  <a:pt x="22013" y="4874"/>
                </a:cubicBezTo>
                <a:cubicBezTo>
                  <a:pt x="20325" y="5692"/>
                  <a:pt x="18177" y="6784"/>
                  <a:pt x="17649" y="7284"/>
                </a:cubicBezTo>
                <a:cubicBezTo>
                  <a:pt x="17649" y="7284"/>
                  <a:pt x="19169" y="11850"/>
                  <a:pt x="18863" y="14763"/>
                </a:cubicBezTo>
                <a:cubicBezTo>
                  <a:pt x="18863" y="14763"/>
                  <a:pt x="16894" y="10061"/>
                  <a:pt x="15438" y="8395"/>
                </a:cubicBezTo>
                <a:cubicBezTo>
                  <a:pt x="15438" y="8395"/>
                  <a:pt x="5653" y="12965"/>
                  <a:pt x="463" y="22979"/>
                </a:cubicBezTo>
                <a:cubicBezTo>
                  <a:pt x="463" y="22979"/>
                  <a:pt x="1" y="23845"/>
                  <a:pt x="2350" y="25170"/>
                </a:cubicBezTo>
                <a:cubicBezTo>
                  <a:pt x="2350" y="25170"/>
                  <a:pt x="7120" y="27721"/>
                  <a:pt x="14658" y="27721"/>
                </a:cubicBezTo>
                <a:cubicBezTo>
                  <a:pt x="18325" y="27721"/>
                  <a:pt x="22649" y="27117"/>
                  <a:pt x="27397" y="25321"/>
                </a:cubicBezTo>
                <a:cubicBezTo>
                  <a:pt x="27397" y="25321"/>
                  <a:pt x="27275" y="23796"/>
                  <a:pt x="26059" y="21583"/>
                </a:cubicBezTo>
                <a:lnTo>
                  <a:pt x="26059" y="21583"/>
                </a:lnTo>
                <a:cubicBezTo>
                  <a:pt x="26060" y="21583"/>
                  <a:pt x="29433" y="23693"/>
                  <a:pt x="30936" y="23693"/>
                </a:cubicBezTo>
                <a:cubicBezTo>
                  <a:pt x="30950" y="23693"/>
                  <a:pt x="30965" y="23693"/>
                  <a:pt x="30979" y="23693"/>
                </a:cubicBezTo>
                <a:cubicBezTo>
                  <a:pt x="30979" y="23693"/>
                  <a:pt x="33479" y="22526"/>
                  <a:pt x="35249" y="20970"/>
                </a:cubicBezTo>
                <a:cubicBezTo>
                  <a:pt x="35249" y="20970"/>
                  <a:pt x="33590" y="19979"/>
                  <a:pt x="32883" y="18767"/>
                </a:cubicBezTo>
                <a:lnTo>
                  <a:pt x="32883" y="18767"/>
                </a:lnTo>
                <a:cubicBezTo>
                  <a:pt x="32884" y="18767"/>
                  <a:pt x="35661" y="20252"/>
                  <a:pt x="36624" y="20252"/>
                </a:cubicBezTo>
                <a:cubicBezTo>
                  <a:pt x="36689" y="20252"/>
                  <a:pt x="36745" y="20245"/>
                  <a:pt x="36792" y="20231"/>
                </a:cubicBezTo>
                <a:cubicBezTo>
                  <a:pt x="36792" y="20231"/>
                  <a:pt x="40689" y="17623"/>
                  <a:pt x="42378" y="16024"/>
                </a:cubicBezTo>
                <a:cubicBezTo>
                  <a:pt x="42378" y="16024"/>
                  <a:pt x="41604" y="15715"/>
                  <a:pt x="41378" y="14968"/>
                </a:cubicBezTo>
                <a:lnTo>
                  <a:pt x="43435" y="14956"/>
                </a:lnTo>
                <a:cubicBezTo>
                  <a:pt x="43435" y="14956"/>
                  <a:pt x="51967" y="9109"/>
                  <a:pt x="52253" y="3134"/>
                </a:cubicBezTo>
                <a:cubicBezTo>
                  <a:pt x="52253" y="3134"/>
                  <a:pt x="51051" y="1268"/>
                  <a:pt x="47336" y="220"/>
                </a:cubicBezTo>
                <a:cubicBezTo>
                  <a:pt x="47336" y="220"/>
                  <a:pt x="46074" y="1995"/>
                  <a:pt x="44941" y="4309"/>
                </a:cubicBezTo>
                <a:cubicBezTo>
                  <a:pt x="44941" y="4309"/>
                  <a:pt x="45487" y="1629"/>
                  <a:pt x="46367" y="276"/>
                </a:cubicBezTo>
                <a:cubicBezTo>
                  <a:pt x="46367" y="276"/>
                  <a:pt x="45747" y="102"/>
                  <a:pt x="45220" y="102"/>
                </a:cubicBezTo>
                <a:cubicBezTo>
                  <a:pt x="45142" y="102"/>
                  <a:pt x="45066" y="106"/>
                  <a:pt x="44994" y="115"/>
                </a:cubicBezTo>
                <a:cubicBezTo>
                  <a:pt x="44994" y="115"/>
                  <a:pt x="43108" y="3641"/>
                  <a:pt x="42649" y="5378"/>
                </a:cubicBezTo>
                <a:cubicBezTo>
                  <a:pt x="42649" y="5378"/>
                  <a:pt x="43113" y="1194"/>
                  <a:pt x="43742" y="19"/>
                </a:cubicBezTo>
                <a:cubicBezTo>
                  <a:pt x="43742" y="19"/>
                  <a:pt x="43424" y="1"/>
                  <a:pt x="4289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/>
          <p:nvPr/>
        </p:nvSpPr>
        <p:spPr>
          <a:xfrm rot="5400000">
            <a:off x="8157858" y="163904"/>
            <a:ext cx="1226015" cy="1065299"/>
          </a:xfrm>
          <a:custGeom>
            <a:avLst/>
            <a:gdLst/>
            <a:ahLst/>
            <a:cxnLst/>
            <a:rect l="l" t="t" r="r" b="b"/>
            <a:pathLst>
              <a:path w="38298" h="33275" extrusionOk="0">
                <a:moveTo>
                  <a:pt x="14833" y="1"/>
                </a:moveTo>
                <a:cubicBezTo>
                  <a:pt x="11265" y="1"/>
                  <a:pt x="7239" y="790"/>
                  <a:pt x="5195" y="3893"/>
                </a:cubicBezTo>
                <a:cubicBezTo>
                  <a:pt x="1034" y="10208"/>
                  <a:pt x="7714" y="12632"/>
                  <a:pt x="9260" y="13393"/>
                </a:cubicBezTo>
                <a:cubicBezTo>
                  <a:pt x="10745" y="14125"/>
                  <a:pt x="10354" y="14770"/>
                  <a:pt x="10322" y="14820"/>
                </a:cubicBezTo>
                <a:cubicBezTo>
                  <a:pt x="10320" y="14822"/>
                  <a:pt x="10319" y="14825"/>
                  <a:pt x="10317" y="14826"/>
                </a:cubicBezTo>
                <a:cubicBezTo>
                  <a:pt x="10290" y="14861"/>
                  <a:pt x="10045" y="15155"/>
                  <a:pt x="9381" y="15155"/>
                </a:cubicBezTo>
                <a:cubicBezTo>
                  <a:pt x="8912" y="15155"/>
                  <a:pt x="8233" y="15008"/>
                  <a:pt x="7273" y="14518"/>
                </a:cubicBezTo>
                <a:cubicBezTo>
                  <a:pt x="6779" y="14265"/>
                  <a:pt x="6169" y="14132"/>
                  <a:pt x="5522" y="14132"/>
                </a:cubicBezTo>
                <a:cubicBezTo>
                  <a:pt x="3030" y="14132"/>
                  <a:pt x="1" y="16114"/>
                  <a:pt x="1003" y="20890"/>
                </a:cubicBezTo>
                <a:cubicBezTo>
                  <a:pt x="2240" y="26788"/>
                  <a:pt x="7088" y="31453"/>
                  <a:pt x="13149" y="32195"/>
                </a:cubicBezTo>
                <a:cubicBezTo>
                  <a:pt x="13156" y="32195"/>
                  <a:pt x="13163" y="32196"/>
                  <a:pt x="13170" y="32196"/>
                </a:cubicBezTo>
                <a:cubicBezTo>
                  <a:pt x="13303" y="32196"/>
                  <a:pt x="13392" y="32048"/>
                  <a:pt x="13321" y="31929"/>
                </a:cubicBezTo>
                <a:cubicBezTo>
                  <a:pt x="12785" y="31037"/>
                  <a:pt x="11323" y="28273"/>
                  <a:pt x="11377" y="24767"/>
                </a:cubicBezTo>
                <a:cubicBezTo>
                  <a:pt x="11440" y="20799"/>
                  <a:pt x="12199" y="20415"/>
                  <a:pt x="12652" y="20415"/>
                </a:cubicBezTo>
                <a:cubicBezTo>
                  <a:pt x="12689" y="20415"/>
                  <a:pt x="12724" y="20417"/>
                  <a:pt x="12756" y="20421"/>
                </a:cubicBezTo>
                <a:cubicBezTo>
                  <a:pt x="13184" y="20465"/>
                  <a:pt x="13311" y="21156"/>
                  <a:pt x="13255" y="22292"/>
                </a:cubicBezTo>
                <a:cubicBezTo>
                  <a:pt x="13198" y="23427"/>
                  <a:pt x="12606" y="30081"/>
                  <a:pt x="14999" y="32062"/>
                </a:cubicBezTo>
                <a:cubicBezTo>
                  <a:pt x="16166" y="33027"/>
                  <a:pt x="18223" y="33275"/>
                  <a:pt x="20024" y="33275"/>
                </a:cubicBezTo>
                <a:cubicBezTo>
                  <a:pt x="21261" y="33275"/>
                  <a:pt x="22378" y="33158"/>
                  <a:pt x="23003" y="33077"/>
                </a:cubicBezTo>
                <a:cubicBezTo>
                  <a:pt x="23169" y="33057"/>
                  <a:pt x="23215" y="32840"/>
                  <a:pt x="23072" y="32754"/>
                </a:cubicBezTo>
                <a:cubicBezTo>
                  <a:pt x="22154" y="32202"/>
                  <a:pt x="20053" y="30662"/>
                  <a:pt x="18605" y="27458"/>
                </a:cubicBezTo>
                <a:cubicBezTo>
                  <a:pt x="16707" y="23256"/>
                  <a:pt x="16624" y="22136"/>
                  <a:pt x="17273" y="22061"/>
                </a:cubicBezTo>
                <a:cubicBezTo>
                  <a:pt x="17314" y="22056"/>
                  <a:pt x="17354" y="22054"/>
                  <a:pt x="17391" y="22054"/>
                </a:cubicBezTo>
                <a:cubicBezTo>
                  <a:pt x="17944" y="22054"/>
                  <a:pt x="18107" y="22582"/>
                  <a:pt x="18578" y="23980"/>
                </a:cubicBezTo>
                <a:cubicBezTo>
                  <a:pt x="19081" y="25474"/>
                  <a:pt x="21114" y="30836"/>
                  <a:pt x="24093" y="32184"/>
                </a:cubicBezTo>
                <a:cubicBezTo>
                  <a:pt x="24093" y="32184"/>
                  <a:pt x="24517" y="32507"/>
                  <a:pt x="25518" y="32507"/>
                </a:cubicBezTo>
                <a:cubicBezTo>
                  <a:pt x="26229" y="32507"/>
                  <a:pt x="27232" y="32343"/>
                  <a:pt x="28580" y="31785"/>
                </a:cubicBezTo>
                <a:cubicBezTo>
                  <a:pt x="28723" y="31726"/>
                  <a:pt x="28729" y="31527"/>
                  <a:pt x="28590" y="31463"/>
                </a:cubicBezTo>
                <a:cubicBezTo>
                  <a:pt x="27488" y="30963"/>
                  <a:pt x="24236" y="29174"/>
                  <a:pt x="22540" y="24885"/>
                </a:cubicBezTo>
                <a:cubicBezTo>
                  <a:pt x="22540" y="24885"/>
                  <a:pt x="21419" y="22521"/>
                  <a:pt x="22404" y="22502"/>
                </a:cubicBezTo>
                <a:cubicBezTo>
                  <a:pt x="22407" y="22501"/>
                  <a:pt x="22410" y="22501"/>
                  <a:pt x="22413" y="22501"/>
                </a:cubicBezTo>
                <a:cubicBezTo>
                  <a:pt x="23391" y="22501"/>
                  <a:pt x="23701" y="25933"/>
                  <a:pt x="25791" y="28176"/>
                </a:cubicBezTo>
                <a:cubicBezTo>
                  <a:pt x="27338" y="29839"/>
                  <a:pt x="28353" y="30664"/>
                  <a:pt x="29556" y="30664"/>
                </a:cubicBezTo>
                <a:cubicBezTo>
                  <a:pt x="29982" y="30664"/>
                  <a:pt x="30431" y="30561"/>
                  <a:pt x="30935" y="30355"/>
                </a:cubicBezTo>
                <a:cubicBezTo>
                  <a:pt x="32636" y="29660"/>
                  <a:pt x="34275" y="27190"/>
                  <a:pt x="35961" y="27190"/>
                </a:cubicBezTo>
                <a:cubicBezTo>
                  <a:pt x="36122" y="27190"/>
                  <a:pt x="36284" y="27212"/>
                  <a:pt x="36446" y="27261"/>
                </a:cubicBezTo>
                <a:cubicBezTo>
                  <a:pt x="36463" y="27266"/>
                  <a:pt x="36480" y="27269"/>
                  <a:pt x="36497" y="27269"/>
                </a:cubicBezTo>
                <a:cubicBezTo>
                  <a:pt x="36584" y="27269"/>
                  <a:pt x="36662" y="27201"/>
                  <a:pt x="36669" y="27107"/>
                </a:cubicBezTo>
                <a:cubicBezTo>
                  <a:pt x="36716" y="26373"/>
                  <a:pt x="36913" y="24069"/>
                  <a:pt x="37567" y="22623"/>
                </a:cubicBezTo>
                <a:cubicBezTo>
                  <a:pt x="38298" y="21007"/>
                  <a:pt x="37095" y="19207"/>
                  <a:pt x="34186" y="19207"/>
                </a:cubicBezTo>
                <a:cubicBezTo>
                  <a:pt x="33969" y="19207"/>
                  <a:pt x="33741" y="19217"/>
                  <a:pt x="33505" y="19238"/>
                </a:cubicBezTo>
                <a:cubicBezTo>
                  <a:pt x="31546" y="19411"/>
                  <a:pt x="29908" y="19656"/>
                  <a:pt x="28842" y="19656"/>
                </a:cubicBezTo>
                <a:cubicBezTo>
                  <a:pt x="28059" y="19656"/>
                  <a:pt x="27584" y="19523"/>
                  <a:pt x="27519" y="19133"/>
                </a:cubicBezTo>
                <a:cubicBezTo>
                  <a:pt x="27427" y="18579"/>
                  <a:pt x="29472" y="17812"/>
                  <a:pt x="32180" y="17812"/>
                </a:cubicBezTo>
                <a:cubicBezTo>
                  <a:pt x="33869" y="17812"/>
                  <a:pt x="35815" y="18110"/>
                  <a:pt x="37661" y="18946"/>
                </a:cubicBezTo>
                <a:cubicBezTo>
                  <a:pt x="37687" y="18957"/>
                  <a:pt x="37712" y="18962"/>
                  <a:pt x="37737" y="18962"/>
                </a:cubicBezTo>
                <a:cubicBezTo>
                  <a:pt x="37852" y="18962"/>
                  <a:pt x="37947" y="18849"/>
                  <a:pt x="37901" y="18728"/>
                </a:cubicBezTo>
                <a:cubicBezTo>
                  <a:pt x="37625" y="17988"/>
                  <a:pt x="37035" y="16339"/>
                  <a:pt x="36595" y="14646"/>
                </a:cubicBezTo>
                <a:cubicBezTo>
                  <a:pt x="36293" y="13487"/>
                  <a:pt x="34901" y="13072"/>
                  <a:pt x="33305" y="13072"/>
                </a:cubicBezTo>
                <a:cubicBezTo>
                  <a:pt x="31758" y="13072"/>
                  <a:pt x="30018" y="13462"/>
                  <a:pt x="28892" y="13939"/>
                </a:cubicBezTo>
                <a:cubicBezTo>
                  <a:pt x="27045" y="14724"/>
                  <a:pt x="24457" y="16269"/>
                  <a:pt x="23267" y="16269"/>
                </a:cubicBezTo>
                <a:cubicBezTo>
                  <a:pt x="22984" y="16269"/>
                  <a:pt x="22780" y="16182"/>
                  <a:pt x="22684" y="15977"/>
                </a:cubicBezTo>
                <a:cubicBezTo>
                  <a:pt x="22193" y="14925"/>
                  <a:pt x="27416" y="11580"/>
                  <a:pt x="35226" y="11552"/>
                </a:cubicBezTo>
                <a:cubicBezTo>
                  <a:pt x="35384" y="11552"/>
                  <a:pt x="35463" y="11361"/>
                  <a:pt x="35349" y="11252"/>
                </a:cubicBezTo>
                <a:cubicBezTo>
                  <a:pt x="34879" y="10802"/>
                  <a:pt x="34015" y="9936"/>
                  <a:pt x="33570" y="9257"/>
                </a:cubicBezTo>
                <a:cubicBezTo>
                  <a:pt x="33018" y="8412"/>
                  <a:pt x="31966" y="7334"/>
                  <a:pt x="31719" y="7085"/>
                </a:cubicBezTo>
                <a:cubicBezTo>
                  <a:pt x="31686" y="7052"/>
                  <a:pt x="31642" y="7034"/>
                  <a:pt x="31596" y="7034"/>
                </a:cubicBezTo>
                <a:cubicBezTo>
                  <a:pt x="31594" y="7034"/>
                  <a:pt x="31593" y="7034"/>
                  <a:pt x="31592" y="7034"/>
                </a:cubicBezTo>
                <a:cubicBezTo>
                  <a:pt x="30943" y="7051"/>
                  <a:pt x="26183" y="7251"/>
                  <a:pt x="23860" y="9490"/>
                </a:cubicBezTo>
                <a:cubicBezTo>
                  <a:pt x="21689" y="11583"/>
                  <a:pt x="20364" y="12688"/>
                  <a:pt x="19563" y="12688"/>
                </a:cubicBezTo>
                <a:cubicBezTo>
                  <a:pt x="19443" y="12688"/>
                  <a:pt x="19334" y="12663"/>
                  <a:pt x="19236" y="12613"/>
                </a:cubicBezTo>
                <a:cubicBezTo>
                  <a:pt x="18494" y="12233"/>
                  <a:pt x="19464" y="8294"/>
                  <a:pt x="30438" y="6029"/>
                </a:cubicBezTo>
                <a:cubicBezTo>
                  <a:pt x="30582" y="6000"/>
                  <a:pt x="30631" y="5817"/>
                  <a:pt x="30518" y="5723"/>
                </a:cubicBezTo>
                <a:cubicBezTo>
                  <a:pt x="29760" y="5095"/>
                  <a:pt x="27514" y="3358"/>
                  <a:pt x="24709" y="2350"/>
                </a:cubicBezTo>
                <a:cubicBezTo>
                  <a:pt x="24688" y="2343"/>
                  <a:pt x="24666" y="2339"/>
                  <a:pt x="24644" y="2339"/>
                </a:cubicBezTo>
                <a:cubicBezTo>
                  <a:pt x="24269" y="2354"/>
                  <a:pt x="20770" y="2592"/>
                  <a:pt x="17480" y="6796"/>
                </a:cubicBezTo>
                <a:cubicBezTo>
                  <a:pt x="14991" y="9975"/>
                  <a:pt x="14518" y="10447"/>
                  <a:pt x="14244" y="10447"/>
                </a:cubicBezTo>
                <a:cubicBezTo>
                  <a:pt x="14134" y="10447"/>
                  <a:pt x="14056" y="10372"/>
                  <a:pt x="13894" y="10364"/>
                </a:cubicBezTo>
                <a:cubicBezTo>
                  <a:pt x="13345" y="10336"/>
                  <a:pt x="13916" y="5163"/>
                  <a:pt x="20987" y="1241"/>
                </a:cubicBezTo>
                <a:cubicBezTo>
                  <a:pt x="21242" y="1099"/>
                  <a:pt x="21189" y="716"/>
                  <a:pt x="20903" y="657"/>
                </a:cubicBezTo>
                <a:cubicBezTo>
                  <a:pt x="19718" y="407"/>
                  <a:pt x="17394" y="1"/>
                  <a:pt x="14833" y="1"/>
                </a:cubicBezTo>
                <a:close/>
              </a:path>
            </a:pathLst>
          </a:custGeom>
          <a:solidFill>
            <a:srgbClr val="55997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9"/>
          <p:cNvSpPr/>
          <p:nvPr/>
        </p:nvSpPr>
        <p:spPr>
          <a:xfrm>
            <a:off x="-240375" y="4823952"/>
            <a:ext cx="9624742" cy="467111"/>
          </a:xfrm>
          <a:custGeom>
            <a:avLst/>
            <a:gdLst/>
            <a:ahLst/>
            <a:cxnLst/>
            <a:rect l="l" t="t" r="r" b="b"/>
            <a:pathLst>
              <a:path w="158739" h="34665" extrusionOk="0">
                <a:moveTo>
                  <a:pt x="3007" y="1"/>
                </a:moveTo>
                <a:cubicBezTo>
                  <a:pt x="2827" y="1"/>
                  <a:pt x="2647" y="89"/>
                  <a:pt x="2585" y="260"/>
                </a:cubicBezTo>
                <a:cubicBezTo>
                  <a:pt x="2546" y="162"/>
                  <a:pt x="2444" y="114"/>
                  <a:pt x="2338" y="114"/>
                </a:cubicBezTo>
                <a:cubicBezTo>
                  <a:pt x="2253" y="114"/>
                  <a:pt x="2165" y="144"/>
                  <a:pt x="2103" y="202"/>
                </a:cubicBezTo>
                <a:cubicBezTo>
                  <a:pt x="1964" y="334"/>
                  <a:pt x="1933" y="542"/>
                  <a:pt x="1934" y="732"/>
                </a:cubicBezTo>
                <a:cubicBezTo>
                  <a:pt x="1891" y="703"/>
                  <a:pt x="1842" y="690"/>
                  <a:pt x="1793" y="690"/>
                </a:cubicBezTo>
                <a:cubicBezTo>
                  <a:pt x="1590" y="690"/>
                  <a:pt x="1378" y="915"/>
                  <a:pt x="1461" y="1116"/>
                </a:cubicBezTo>
                <a:cubicBezTo>
                  <a:pt x="1456" y="1116"/>
                  <a:pt x="1451" y="1116"/>
                  <a:pt x="1446" y="1116"/>
                </a:cubicBezTo>
                <a:cubicBezTo>
                  <a:pt x="1204" y="1116"/>
                  <a:pt x="980" y="1340"/>
                  <a:pt x="985" y="1583"/>
                </a:cubicBezTo>
                <a:cubicBezTo>
                  <a:pt x="582" y="1624"/>
                  <a:pt x="219" y="1848"/>
                  <a:pt x="0" y="2191"/>
                </a:cubicBezTo>
                <a:lnTo>
                  <a:pt x="0" y="34664"/>
                </a:lnTo>
                <a:lnTo>
                  <a:pt x="158739" y="34664"/>
                </a:lnTo>
                <a:lnTo>
                  <a:pt x="158730" y="4785"/>
                </a:lnTo>
                <a:cubicBezTo>
                  <a:pt x="157628" y="4757"/>
                  <a:pt x="156337" y="4614"/>
                  <a:pt x="155119" y="4614"/>
                </a:cubicBezTo>
                <a:cubicBezTo>
                  <a:pt x="155014" y="4614"/>
                  <a:pt x="154909" y="4615"/>
                  <a:pt x="154805" y="4617"/>
                </a:cubicBezTo>
                <a:cubicBezTo>
                  <a:pt x="154797" y="4618"/>
                  <a:pt x="154788" y="4618"/>
                  <a:pt x="154780" y="4618"/>
                </a:cubicBezTo>
                <a:cubicBezTo>
                  <a:pt x="154741" y="4618"/>
                  <a:pt x="154703" y="4614"/>
                  <a:pt x="154671" y="4593"/>
                </a:cubicBezTo>
                <a:cubicBezTo>
                  <a:pt x="154628" y="4564"/>
                  <a:pt x="154608" y="4510"/>
                  <a:pt x="154576" y="4469"/>
                </a:cubicBezTo>
                <a:cubicBezTo>
                  <a:pt x="154529" y="4409"/>
                  <a:pt x="154426" y="4374"/>
                  <a:pt x="154331" y="4374"/>
                </a:cubicBezTo>
                <a:cubicBezTo>
                  <a:pt x="154261" y="4374"/>
                  <a:pt x="154195" y="4394"/>
                  <a:pt x="154162" y="4439"/>
                </a:cubicBezTo>
                <a:cubicBezTo>
                  <a:pt x="154167" y="4355"/>
                  <a:pt x="154168" y="4264"/>
                  <a:pt x="154123" y="4194"/>
                </a:cubicBezTo>
                <a:cubicBezTo>
                  <a:pt x="154094" y="4149"/>
                  <a:pt x="154038" y="4119"/>
                  <a:pt x="153987" y="4119"/>
                </a:cubicBezTo>
                <a:cubicBezTo>
                  <a:pt x="153957" y="4119"/>
                  <a:pt x="153929" y="4129"/>
                  <a:pt x="153908" y="4153"/>
                </a:cubicBezTo>
                <a:cubicBezTo>
                  <a:pt x="154002" y="3972"/>
                  <a:pt x="153857" y="3787"/>
                  <a:pt x="153687" y="3787"/>
                </a:cubicBezTo>
                <a:cubicBezTo>
                  <a:pt x="153641" y="3787"/>
                  <a:pt x="153593" y="3801"/>
                  <a:pt x="153547" y="3831"/>
                </a:cubicBezTo>
                <a:cubicBezTo>
                  <a:pt x="153529" y="3730"/>
                  <a:pt x="153507" y="3624"/>
                  <a:pt x="153441" y="3545"/>
                </a:cubicBezTo>
                <a:cubicBezTo>
                  <a:pt x="153399" y="3496"/>
                  <a:pt x="153332" y="3465"/>
                  <a:pt x="153269" y="3465"/>
                </a:cubicBezTo>
                <a:cubicBezTo>
                  <a:pt x="153231" y="3465"/>
                  <a:pt x="153194" y="3477"/>
                  <a:pt x="153166" y="3503"/>
                </a:cubicBezTo>
                <a:cubicBezTo>
                  <a:pt x="153188" y="3360"/>
                  <a:pt x="153053" y="3224"/>
                  <a:pt x="152913" y="3224"/>
                </a:cubicBezTo>
                <a:cubicBezTo>
                  <a:pt x="152894" y="3224"/>
                  <a:pt x="152875" y="3226"/>
                  <a:pt x="152857" y="3231"/>
                </a:cubicBezTo>
                <a:cubicBezTo>
                  <a:pt x="152823" y="3130"/>
                  <a:pt x="152727" y="3063"/>
                  <a:pt x="152623" y="3063"/>
                </a:cubicBezTo>
                <a:cubicBezTo>
                  <a:pt x="152608" y="3063"/>
                  <a:pt x="152594" y="3065"/>
                  <a:pt x="152579" y="3067"/>
                </a:cubicBezTo>
                <a:cubicBezTo>
                  <a:pt x="152458" y="3090"/>
                  <a:pt x="152371" y="3198"/>
                  <a:pt x="152377" y="3321"/>
                </a:cubicBezTo>
                <a:cubicBezTo>
                  <a:pt x="152348" y="3278"/>
                  <a:pt x="152298" y="3258"/>
                  <a:pt x="152247" y="3258"/>
                </a:cubicBezTo>
                <a:cubicBezTo>
                  <a:pt x="152190" y="3258"/>
                  <a:pt x="152130" y="3282"/>
                  <a:pt x="152090" y="3323"/>
                </a:cubicBezTo>
                <a:cubicBezTo>
                  <a:pt x="152014" y="3402"/>
                  <a:pt x="151993" y="3517"/>
                  <a:pt x="151983" y="3626"/>
                </a:cubicBezTo>
                <a:cubicBezTo>
                  <a:pt x="151947" y="3607"/>
                  <a:pt x="151912" y="3598"/>
                  <a:pt x="151878" y="3598"/>
                </a:cubicBezTo>
                <a:cubicBezTo>
                  <a:pt x="151716" y="3598"/>
                  <a:pt x="151591" y="3792"/>
                  <a:pt x="151706" y="3946"/>
                </a:cubicBezTo>
                <a:cubicBezTo>
                  <a:pt x="151668" y="3920"/>
                  <a:pt x="151624" y="3907"/>
                  <a:pt x="151579" y="3907"/>
                </a:cubicBezTo>
                <a:cubicBezTo>
                  <a:pt x="151536" y="3907"/>
                  <a:pt x="151494" y="3919"/>
                  <a:pt x="151456" y="3944"/>
                </a:cubicBezTo>
                <a:cubicBezTo>
                  <a:pt x="151455" y="4043"/>
                  <a:pt x="151484" y="4139"/>
                  <a:pt x="151540" y="4221"/>
                </a:cubicBezTo>
                <a:cubicBezTo>
                  <a:pt x="151130" y="4247"/>
                  <a:pt x="150715" y="4319"/>
                  <a:pt x="150309" y="4377"/>
                </a:cubicBezTo>
                <a:cubicBezTo>
                  <a:pt x="150359" y="4255"/>
                  <a:pt x="150251" y="4102"/>
                  <a:pt x="150122" y="4102"/>
                </a:cubicBezTo>
                <a:cubicBezTo>
                  <a:pt x="150117" y="4102"/>
                  <a:pt x="150112" y="4102"/>
                  <a:pt x="150107" y="4103"/>
                </a:cubicBezTo>
                <a:cubicBezTo>
                  <a:pt x="150177" y="4033"/>
                  <a:pt x="150179" y="3919"/>
                  <a:pt x="150109" y="3848"/>
                </a:cubicBezTo>
                <a:cubicBezTo>
                  <a:pt x="150074" y="3813"/>
                  <a:pt x="150028" y="3795"/>
                  <a:pt x="149981" y="3795"/>
                </a:cubicBezTo>
                <a:cubicBezTo>
                  <a:pt x="149936" y="3795"/>
                  <a:pt x="149891" y="3812"/>
                  <a:pt x="149855" y="3846"/>
                </a:cubicBezTo>
                <a:cubicBezTo>
                  <a:pt x="149877" y="3767"/>
                  <a:pt x="149898" y="3682"/>
                  <a:pt x="149867" y="3607"/>
                </a:cubicBezTo>
                <a:cubicBezTo>
                  <a:pt x="149847" y="3555"/>
                  <a:pt x="149790" y="3518"/>
                  <a:pt x="149737" y="3518"/>
                </a:cubicBezTo>
                <a:cubicBezTo>
                  <a:pt x="149713" y="3518"/>
                  <a:pt x="149689" y="3526"/>
                  <a:pt x="149671" y="3545"/>
                </a:cubicBezTo>
                <a:cubicBezTo>
                  <a:pt x="149746" y="3458"/>
                  <a:pt x="149669" y="3310"/>
                  <a:pt x="149560" y="3278"/>
                </a:cubicBezTo>
                <a:cubicBezTo>
                  <a:pt x="149536" y="3272"/>
                  <a:pt x="149512" y="3269"/>
                  <a:pt x="149488" y="3269"/>
                </a:cubicBezTo>
                <a:cubicBezTo>
                  <a:pt x="149400" y="3269"/>
                  <a:pt x="149311" y="3309"/>
                  <a:pt x="149234" y="3356"/>
                </a:cubicBezTo>
                <a:cubicBezTo>
                  <a:pt x="149255" y="3217"/>
                  <a:pt x="149110" y="3102"/>
                  <a:pt x="148977" y="3102"/>
                </a:cubicBezTo>
                <a:cubicBezTo>
                  <a:pt x="148926" y="3102"/>
                  <a:pt x="148877" y="3119"/>
                  <a:pt x="148839" y="3156"/>
                </a:cubicBezTo>
                <a:cubicBezTo>
                  <a:pt x="148824" y="3047"/>
                  <a:pt x="148804" y="2927"/>
                  <a:pt x="148719" y="2855"/>
                </a:cubicBezTo>
                <a:cubicBezTo>
                  <a:pt x="148689" y="2828"/>
                  <a:pt x="148647" y="2816"/>
                  <a:pt x="148605" y="2816"/>
                </a:cubicBezTo>
                <a:cubicBezTo>
                  <a:pt x="148534" y="2816"/>
                  <a:pt x="148465" y="2853"/>
                  <a:pt x="148459" y="2922"/>
                </a:cubicBezTo>
                <a:cubicBezTo>
                  <a:pt x="148460" y="2788"/>
                  <a:pt x="148349" y="2663"/>
                  <a:pt x="148215" y="2649"/>
                </a:cubicBezTo>
                <a:cubicBezTo>
                  <a:pt x="148206" y="2648"/>
                  <a:pt x="148197" y="2648"/>
                  <a:pt x="148188" y="2648"/>
                </a:cubicBezTo>
                <a:cubicBezTo>
                  <a:pt x="148065" y="2648"/>
                  <a:pt x="147945" y="2741"/>
                  <a:pt x="147918" y="2863"/>
                </a:cubicBezTo>
                <a:cubicBezTo>
                  <a:pt x="147901" y="2781"/>
                  <a:pt x="147817" y="2737"/>
                  <a:pt x="147732" y="2737"/>
                </a:cubicBezTo>
                <a:cubicBezTo>
                  <a:pt x="147698" y="2737"/>
                  <a:pt x="147664" y="2744"/>
                  <a:pt x="147634" y="2759"/>
                </a:cubicBezTo>
                <a:cubicBezTo>
                  <a:pt x="147529" y="2811"/>
                  <a:pt x="147470" y="2922"/>
                  <a:pt x="147425" y="3031"/>
                </a:cubicBezTo>
                <a:cubicBezTo>
                  <a:pt x="147416" y="2914"/>
                  <a:pt x="147325" y="2822"/>
                  <a:pt x="147209" y="2809"/>
                </a:cubicBezTo>
                <a:cubicBezTo>
                  <a:pt x="147200" y="2808"/>
                  <a:pt x="147190" y="2807"/>
                  <a:pt x="147181" y="2807"/>
                </a:cubicBezTo>
                <a:cubicBezTo>
                  <a:pt x="147076" y="2807"/>
                  <a:pt x="146982" y="2876"/>
                  <a:pt x="146949" y="2978"/>
                </a:cubicBezTo>
                <a:cubicBezTo>
                  <a:pt x="146928" y="2847"/>
                  <a:pt x="146815" y="2751"/>
                  <a:pt x="146683" y="2751"/>
                </a:cubicBezTo>
                <a:cubicBezTo>
                  <a:pt x="146679" y="2751"/>
                  <a:pt x="146675" y="2751"/>
                  <a:pt x="146671" y="2751"/>
                </a:cubicBezTo>
                <a:cubicBezTo>
                  <a:pt x="146534" y="2756"/>
                  <a:pt x="146423" y="2862"/>
                  <a:pt x="146411" y="2998"/>
                </a:cubicBezTo>
                <a:cubicBezTo>
                  <a:pt x="146355" y="2872"/>
                  <a:pt x="146231" y="2793"/>
                  <a:pt x="146096" y="2793"/>
                </a:cubicBezTo>
                <a:cubicBezTo>
                  <a:pt x="146079" y="2793"/>
                  <a:pt x="146061" y="2794"/>
                  <a:pt x="146044" y="2797"/>
                </a:cubicBezTo>
                <a:cubicBezTo>
                  <a:pt x="145891" y="2820"/>
                  <a:pt x="145771" y="2944"/>
                  <a:pt x="145754" y="3099"/>
                </a:cubicBezTo>
                <a:cubicBezTo>
                  <a:pt x="145696" y="3077"/>
                  <a:pt x="145635" y="3067"/>
                  <a:pt x="145576" y="3067"/>
                </a:cubicBezTo>
                <a:cubicBezTo>
                  <a:pt x="145385" y="3067"/>
                  <a:pt x="145209" y="3174"/>
                  <a:pt x="145189" y="3371"/>
                </a:cubicBezTo>
                <a:cubicBezTo>
                  <a:pt x="145172" y="3367"/>
                  <a:pt x="145154" y="3366"/>
                  <a:pt x="145137" y="3366"/>
                </a:cubicBezTo>
                <a:cubicBezTo>
                  <a:pt x="144983" y="3366"/>
                  <a:pt x="144835" y="3512"/>
                  <a:pt x="144849" y="3670"/>
                </a:cubicBezTo>
                <a:cubicBezTo>
                  <a:pt x="144851" y="3695"/>
                  <a:pt x="144856" y="3724"/>
                  <a:pt x="144843" y="3746"/>
                </a:cubicBezTo>
                <a:cubicBezTo>
                  <a:pt x="144823" y="3778"/>
                  <a:pt x="144778" y="3777"/>
                  <a:pt x="144740" y="3783"/>
                </a:cubicBezTo>
                <a:cubicBezTo>
                  <a:pt x="144634" y="3800"/>
                  <a:pt x="144557" y="3899"/>
                  <a:pt x="144533" y="4003"/>
                </a:cubicBezTo>
                <a:cubicBezTo>
                  <a:pt x="144507" y="4108"/>
                  <a:pt x="144525" y="4216"/>
                  <a:pt x="144542" y="4322"/>
                </a:cubicBezTo>
                <a:cubicBezTo>
                  <a:pt x="144371" y="4313"/>
                  <a:pt x="144198" y="4308"/>
                  <a:pt x="144026" y="4308"/>
                </a:cubicBezTo>
                <a:cubicBezTo>
                  <a:pt x="143774" y="4308"/>
                  <a:pt x="143522" y="4319"/>
                  <a:pt x="143275" y="4352"/>
                </a:cubicBezTo>
                <a:cubicBezTo>
                  <a:pt x="143249" y="4221"/>
                  <a:pt x="143195" y="4087"/>
                  <a:pt x="143084" y="4015"/>
                </a:cubicBezTo>
                <a:cubicBezTo>
                  <a:pt x="143041" y="3988"/>
                  <a:pt x="142988" y="3974"/>
                  <a:pt x="142937" y="3974"/>
                </a:cubicBezTo>
                <a:cubicBezTo>
                  <a:pt x="142854" y="3974"/>
                  <a:pt x="142774" y="4010"/>
                  <a:pt x="142737" y="4082"/>
                </a:cubicBezTo>
                <a:cubicBezTo>
                  <a:pt x="142722" y="3906"/>
                  <a:pt x="142607" y="3755"/>
                  <a:pt x="142440" y="3693"/>
                </a:cubicBezTo>
                <a:cubicBezTo>
                  <a:pt x="142356" y="3663"/>
                  <a:pt x="142269" y="3638"/>
                  <a:pt x="142187" y="3638"/>
                </a:cubicBezTo>
                <a:cubicBezTo>
                  <a:pt x="142110" y="3638"/>
                  <a:pt x="142038" y="3660"/>
                  <a:pt x="141980" y="3720"/>
                </a:cubicBezTo>
                <a:cubicBezTo>
                  <a:pt x="141816" y="3159"/>
                  <a:pt x="141398" y="2620"/>
                  <a:pt x="140820" y="2530"/>
                </a:cubicBezTo>
                <a:cubicBezTo>
                  <a:pt x="140756" y="2520"/>
                  <a:pt x="140692" y="2515"/>
                  <a:pt x="140627" y="2515"/>
                </a:cubicBezTo>
                <a:cubicBezTo>
                  <a:pt x="140425" y="2515"/>
                  <a:pt x="140221" y="2559"/>
                  <a:pt x="140023" y="2606"/>
                </a:cubicBezTo>
                <a:cubicBezTo>
                  <a:pt x="139882" y="2640"/>
                  <a:pt x="139740" y="2675"/>
                  <a:pt x="139607" y="2735"/>
                </a:cubicBezTo>
                <a:cubicBezTo>
                  <a:pt x="139342" y="2856"/>
                  <a:pt x="139144" y="3089"/>
                  <a:pt x="138940" y="3295"/>
                </a:cubicBezTo>
                <a:cubicBezTo>
                  <a:pt x="138792" y="3150"/>
                  <a:pt x="138584" y="3071"/>
                  <a:pt x="138377" y="3071"/>
                </a:cubicBezTo>
                <a:cubicBezTo>
                  <a:pt x="138288" y="3071"/>
                  <a:pt x="138199" y="3086"/>
                  <a:pt x="138115" y="3117"/>
                </a:cubicBezTo>
                <a:cubicBezTo>
                  <a:pt x="137836" y="3218"/>
                  <a:pt x="137586" y="3571"/>
                  <a:pt x="137558" y="3866"/>
                </a:cubicBezTo>
                <a:cubicBezTo>
                  <a:pt x="137110" y="3887"/>
                  <a:pt x="136624" y="3878"/>
                  <a:pt x="136177" y="3899"/>
                </a:cubicBezTo>
                <a:cubicBezTo>
                  <a:pt x="136235" y="3742"/>
                  <a:pt x="136111" y="3597"/>
                  <a:pt x="135968" y="3597"/>
                </a:cubicBezTo>
                <a:cubicBezTo>
                  <a:pt x="135931" y="3597"/>
                  <a:pt x="135893" y="3607"/>
                  <a:pt x="135856" y="3629"/>
                </a:cubicBezTo>
                <a:cubicBezTo>
                  <a:pt x="135915" y="3434"/>
                  <a:pt x="135765" y="3214"/>
                  <a:pt x="135569" y="3164"/>
                </a:cubicBezTo>
                <a:cubicBezTo>
                  <a:pt x="135531" y="3154"/>
                  <a:pt x="135494" y="3150"/>
                  <a:pt x="135457" y="3150"/>
                </a:cubicBezTo>
                <a:cubicBezTo>
                  <a:pt x="135299" y="3150"/>
                  <a:pt x="135147" y="3234"/>
                  <a:pt x="135046" y="3365"/>
                </a:cubicBezTo>
                <a:cubicBezTo>
                  <a:pt x="135060" y="3274"/>
                  <a:pt x="134996" y="3188"/>
                  <a:pt x="134905" y="3177"/>
                </a:cubicBezTo>
                <a:cubicBezTo>
                  <a:pt x="134898" y="3176"/>
                  <a:pt x="134891" y="3176"/>
                  <a:pt x="134885" y="3176"/>
                </a:cubicBezTo>
                <a:cubicBezTo>
                  <a:pt x="134800" y="3176"/>
                  <a:pt x="134729" y="3240"/>
                  <a:pt x="134721" y="3326"/>
                </a:cubicBezTo>
                <a:cubicBezTo>
                  <a:pt x="134691" y="3218"/>
                  <a:pt x="134592" y="3147"/>
                  <a:pt x="134484" y="3147"/>
                </a:cubicBezTo>
                <a:cubicBezTo>
                  <a:pt x="134471" y="3147"/>
                  <a:pt x="134457" y="3148"/>
                  <a:pt x="134443" y="3150"/>
                </a:cubicBezTo>
                <a:cubicBezTo>
                  <a:pt x="134319" y="3172"/>
                  <a:pt x="134232" y="3283"/>
                  <a:pt x="134239" y="3409"/>
                </a:cubicBezTo>
                <a:cubicBezTo>
                  <a:pt x="134203" y="3322"/>
                  <a:pt x="134114" y="3281"/>
                  <a:pt x="134020" y="3281"/>
                </a:cubicBezTo>
                <a:cubicBezTo>
                  <a:pt x="133943" y="3281"/>
                  <a:pt x="133862" y="3309"/>
                  <a:pt x="133807" y="3363"/>
                </a:cubicBezTo>
                <a:cubicBezTo>
                  <a:pt x="133685" y="3482"/>
                  <a:pt x="133667" y="3654"/>
                  <a:pt x="133683" y="3824"/>
                </a:cubicBezTo>
                <a:cubicBezTo>
                  <a:pt x="133489" y="3814"/>
                  <a:pt x="133296" y="3810"/>
                  <a:pt x="133103" y="3810"/>
                </a:cubicBezTo>
                <a:cubicBezTo>
                  <a:pt x="133042" y="3810"/>
                  <a:pt x="132981" y="3810"/>
                  <a:pt x="132920" y="3811"/>
                </a:cubicBezTo>
                <a:cubicBezTo>
                  <a:pt x="132943" y="3709"/>
                  <a:pt x="132951" y="3598"/>
                  <a:pt x="132902" y="3507"/>
                </a:cubicBezTo>
                <a:cubicBezTo>
                  <a:pt x="132865" y="3441"/>
                  <a:pt x="132789" y="3392"/>
                  <a:pt x="132716" y="3392"/>
                </a:cubicBezTo>
                <a:cubicBezTo>
                  <a:pt x="132689" y="3392"/>
                  <a:pt x="132663" y="3399"/>
                  <a:pt x="132638" y="3414"/>
                </a:cubicBezTo>
                <a:cubicBezTo>
                  <a:pt x="132682" y="3316"/>
                  <a:pt x="132676" y="3187"/>
                  <a:pt x="132595" y="3115"/>
                </a:cubicBezTo>
                <a:cubicBezTo>
                  <a:pt x="132565" y="3089"/>
                  <a:pt x="132524" y="3076"/>
                  <a:pt x="132483" y="3076"/>
                </a:cubicBezTo>
                <a:cubicBezTo>
                  <a:pt x="132416" y="3076"/>
                  <a:pt x="132350" y="3111"/>
                  <a:pt x="132333" y="3176"/>
                </a:cubicBezTo>
                <a:cubicBezTo>
                  <a:pt x="132354" y="3061"/>
                  <a:pt x="132372" y="2934"/>
                  <a:pt x="132309" y="2837"/>
                </a:cubicBezTo>
                <a:cubicBezTo>
                  <a:pt x="132276" y="2785"/>
                  <a:pt x="132211" y="2756"/>
                  <a:pt x="132151" y="2756"/>
                </a:cubicBezTo>
                <a:cubicBezTo>
                  <a:pt x="132098" y="2756"/>
                  <a:pt x="132048" y="2779"/>
                  <a:pt x="132030" y="2831"/>
                </a:cubicBezTo>
                <a:cubicBezTo>
                  <a:pt x="132023" y="2721"/>
                  <a:pt x="131920" y="2626"/>
                  <a:pt x="131810" y="2626"/>
                </a:cubicBezTo>
                <a:cubicBezTo>
                  <a:pt x="131807" y="2626"/>
                  <a:pt x="131805" y="2626"/>
                  <a:pt x="131802" y="2627"/>
                </a:cubicBezTo>
                <a:cubicBezTo>
                  <a:pt x="131688" y="2633"/>
                  <a:pt x="131591" y="2739"/>
                  <a:pt x="131595" y="2852"/>
                </a:cubicBezTo>
                <a:cubicBezTo>
                  <a:pt x="131551" y="2758"/>
                  <a:pt x="131457" y="2700"/>
                  <a:pt x="131357" y="2700"/>
                </a:cubicBezTo>
                <a:cubicBezTo>
                  <a:pt x="131340" y="2700"/>
                  <a:pt x="131324" y="2702"/>
                  <a:pt x="131307" y="2705"/>
                </a:cubicBezTo>
                <a:cubicBezTo>
                  <a:pt x="131189" y="2728"/>
                  <a:pt x="131100" y="2828"/>
                  <a:pt x="131093" y="2949"/>
                </a:cubicBezTo>
                <a:cubicBezTo>
                  <a:pt x="131054" y="2874"/>
                  <a:pt x="130977" y="2829"/>
                  <a:pt x="130895" y="2829"/>
                </a:cubicBezTo>
                <a:cubicBezTo>
                  <a:pt x="130886" y="2829"/>
                  <a:pt x="130876" y="2829"/>
                  <a:pt x="130866" y="2831"/>
                </a:cubicBezTo>
                <a:cubicBezTo>
                  <a:pt x="130776" y="2844"/>
                  <a:pt x="130591" y="2948"/>
                  <a:pt x="130576" y="3038"/>
                </a:cubicBezTo>
                <a:cubicBezTo>
                  <a:pt x="130528" y="2829"/>
                  <a:pt x="130369" y="2665"/>
                  <a:pt x="130162" y="2612"/>
                </a:cubicBezTo>
                <a:cubicBezTo>
                  <a:pt x="130122" y="2602"/>
                  <a:pt x="130081" y="2597"/>
                  <a:pt x="130040" y="2597"/>
                </a:cubicBezTo>
                <a:cubicBezTo>
                  <a:pt x="129874" y="2597"/>
                  <a:pt x="129710" y="2674"/>
                  <a:pt x="129603" y="2803"/>
                </a:cubicBezTo>
                <a:cubicBezTo>
                  <a:pt x="129665" y="2701"/>
                  <a:pt x="129545" y="2567"/>
                  <a:pt x="129426" y="2567"/>
                </a:cubicBezTo>
                <a:cubicBezTo>
                  <a:pt x="129426" y="2567"/>
                  <a:pt x="129425" y="2567"/>
                  <a:pt x="129425" y="2567"/>
                </a:cubicBezTo>
                <a:cubicBezTo>
                  <a:pt x="129305" y="2569"/>
                  <a:pt x="129204" y="2652"/>
                  <a:pt x="129113" y="2729"/>
                </a:cubicBezTo>
                <a:cubicBezTo>
                  <a:pt x="129106" y="2606"/>
                  <a:pt x="129011" y="2506"/>
                  <a:pt x="128889" y="2492"/>
                </a:cubicBezTo>
                <a:cubicBezTo>
                  <a:pt x="128879" y="2492"/>
                  <a:pt x="128870" y="2491"/>
                  <a:pt x="128861" y="2491"/>
                </a:cubicBezTo>
                <a:cubicBezTo>
                  <a:pt x="128749" y="2491"/>
                  <a:pt x="128648" y="2565"/>
                  <a:pt x="128618" y="2676"/>
                </a:cubicBezTo>
                <a:cubicBezTo>
                  <a:pt x="128616" y="2560"/>
                  <a:pt x="128500" y="2467"/>
                  <a:pt x="128384" y="2467"/>
                </a:cubicBezTo>
                <a:cubicBezTo>
                  <a:pt x="128383" y="2467"/>
                  <a:pt x="128382" y="2467"/>
                  <a:pt x="128382" y="2467"/>
                </a:cubicBezTo>
                <a:cubicBezTo>
                  <a:pt x="128265" y="2468"/>
                  <a:pt x="128158" y="2544"/>
                  <a:pt x="128094" y="2642"/>
                </a:cubicBezTo>
                <a:cubicBezTo>
                  <a:pt x="128110" y="2512"/>
                  <a:pt x="128011" y="2378"/>
                  <a:pt x="127881" y="2356"/>
                </a:cubicBezTo>
                <a:cubicBezTo>
                  <a:pt x="127868" y="2354"/>
                  <a:pt x="127855" y="2353"/>
                  <a:pt x="127843" y="2353"/>
                </a:cubicBezTo>
                <a:cubicBezTo>
                  <a:pt x="127726" y="2353"/>
                  <a:pt x="127610" y="2441"/>
                  <a:pt x="127586" y="2556"/>
                </a:cubicBezTo>
                <a:cubicBezTo>
                  <a:pt x="127551" y="2378"/>
                  <a:pt x="127417" y="2235"/>
                  <a:pt x="127241" y="2191"/>
                </a:cubicBezTo>
                <a:cubicBezTo>
                  <a:pt x="127213" y="2184"/>
                  <a:pt x="127183" y="2181"/>
                  <a:pt x="127152" y="2181"/>
                </a:cubicBezTo>
                <a:cubicBezTo>
                  <a:pt x="126995" y="2181"/>
                  <a:pt x="126817" y="2265"/>
                  <a:pt x="126728" y="2384"/>
                </a:cubicBezTo>
                <a:cubicBezTo>
                  <a:pt x="126740" y="2270"/>
                  <a:pt x="126666" y="2167"/>
                  <a:pt x="126555" y="2141"/>
                </a:cubicBezTo>
                <a:cubicBezTo>
                  <a:pt x="126538" y="2137"/>
                  <a:pt x="126521" y="2135"/>
                  <a:pt x="126505" y="2135"/>
                </a:cubicBezTo>
                <a:cubicBezTo>
                  <a:pt x="126412" y="2135"/>
                  <a:pt x="126326" y="2194"/>
                  <a:pt x="126294" y="2286"/>
                </a:cubicBezTo>
                <a:cubicBezTo>
                  <a:pt x="126282" y="2191"/>
                  <a:pt x="126184" y="2122"/>
                  <a:pt x="126088" y="2122"/>
                </a:cubicBezTo>
                <a:cubicBezTo>
                  <a:pt x="126078" y="2122"/>
                  <a:pt x="126068" y="2123"/>
                  <a:pt x="126059" y="2124"/>
                </a:cubicBezTo>
                <a:cubicBezTo>
                  <a:pt x="125954" y="2140"/>
                  <a:pt x="125869" y="2224"/>
                  <a:pt x="125829" y="2323"/>
                </a:cubicBezTo>
                <a:cubicBezTo>
                  <a:pt x="125774" y="2191"/>
                  <a:pt x="125655" y="2127"/>
                  <a:pt x="125535" y="2127"/>
                </a:cubicBezTo>
                <a:cubicBezTo>
                  <a:pt x="125403" y="2127"/>
                  <a:pt x="125271" y="2206"/>
                  <a:pt x="125228" y="2358"/>
                </a:cubicBezTo>
                <a:cubicBezTo>
                  <a:pt x="125105" y="2294"/>
                  <a:pt x="124969" y="2261"/>
                  <a:pt x="124833" y="2261"/>
                </a:cubicBezTo>
                <a:cubicBezTo>
                  <a:pt x="124713" y="2261"/>
                  <a:pt x="124592" y="2287"/>
                  <a:pt x="124480" y="2338"/>
                </a:cubicBezTo>
                <a:cubicBezTo>
                  <a:pt x="124244" y="2447"/>
                  <a:pt x="124032" y="2633"/>
                  <a:pt x="123976" y="2886"/>
                </a:cubicBezTo>
                <a:cubicBezTo>
                  <a:pt x="123995" y="2760"/>
                  <a:pt x="123866" y="2655"/>
                  <a:pt x="123745" y="2655"/>
                </a:cubicBezTo>
                <a:cubicBezTo>
                  <a:pt x="123703" y="2655"/>
                  <a:pt x="123662" y="2668"/>
                  <a:pt x="123629" y="2698"/>
                </a:cubicBezTo>
                <a:cubicBezTo>
                  <a:pt x="123651" y="2543"/>
                  <a:pt x="123527" y="2435"/>
                  <a:pt x="123399" y="2435"/>
                </a:cubicBezTo>
                <a:cubicBezTo>
                  <a:pt x="123336" y="2435"/>
                  <a:pt x="123271" y="2462"/>
                  <a:pt x="123223" y="2524"/>
                </a:cubicBezTo>
                <a:cubicBezTo>
                  <a:pt x="123216" y="2378"/>
                  <a:pt x="123098" y="2291"/>
                  <a:pt x="122978" y="2291"/>
                </a:cubicBezTo>
                <a:cubicBezTo>
                  <a:pt x="122899" y="2291"/>
                  <a:pt x="122819" y="2329"/>
                  <a:pt x="122770" y="2413"/>
                </a:cubicBezTo>
                <a:cubicBezTo>
                  <a:pt x="122796" y="2284"/>
                  <a:pt x="122710" y="2141"/>
                  <a:pt x="122583" y="2105"/>
                </a:cubicBezTo>
                <a:cubicBezTo>
                  <a:pt x="122561" y="2099"/>
                  <a:pt x="122539" y="2096"/>
                  <a:pt x="122517" y="2096"/>
                </a:cubicBezTo>
                <a:cubicBezTo>
                  <a:pt x="122409" y="2096"/>
                  <a:pt x="122301" y="2165"/>
                  <a:pt x="122262" y="2267"/>
                </a:cubicBezTo>
                <a:cubicBezTo>
                  <a:pt x="122224" y="2150"/>
                  <a:pt x="122115" y="2072"/>
                  <a:pt x="121995" y="2072"/>
                </a:cubicBezTo>
                <a:cubicBezTo>
                  <a:pt x="121986" y="2072"/>
                  <a:pt x="121977" y="2073"/>
                  <a:pt x="121967" y="2074"/>
                </a:cubicBezTo>
                <a:cubicBezTo>
                  <a:pt x="121836" y="2087"/>
                  <a:pt x="121732" y="2191"/>
                  <a:pt x="121716" y="2321"/>
                </a:cubicBezTo>
                <a:cubicBezTo>
                  <a:pt x="121667" y="2239"/>
                  <a:pt x="121578" y="2191"/>
                  <a:pt x="121486" y="2191"/>
                </a:cubicBezTo>
                <a:cubicBezTo>
                  <a:pt x="121455" y="2191"/>
                  <a:pt x="121423" y="2197"/>
                  <a:pt x="121391" y="2209"/>
                </a:cubicBezTo>
                <a:cubicBezTo>
                  <a:pt x="121271" y="2256"/>
                  <a:pt x="121201" y="2384"/>
                  <a:pt x="121226" y="2511"/>
                </a:cubicBezTo>
                <a:cubicBezTo>
                  <a:pt x="121185" y="2471"/>
                  <a:pt x="121132" y="2452"/>
                  <a:pt x="121078" y="2452"/>
                </a:cubicBezTo>
                <a:cubicBezTo>
                  <a:pt x="121034" y="2452"/>
                  <a:pt x="120991" y="2465"/>
                  <a:pt x="120953" y="2491"/>
                </a:cubicBezTo>
                <a:cubicBezTo>
                  <a:pt x="120870" y="2552"/>
                  <a:pt x="120841" y="2663"/>
                  <a:pt x="120884" y="2757"/>
                </a:cubicBezTo>
                <a:cubicBezTo>
                  <a:pt x="120883" y="2757"/>
                  <a:pt x="120881" y="2757"/>
                  <a:pt x="120879" y="2757"/>
                </a:cubicBezTo>
                <a:cubicBezTo>
                  <a:pt x="120677" y="2757"/>
                  <a:pt x="120541" y="3038"/>
                  <a:pt x="120668" y="3196"/>
                </a:cubicBezTo>
                <a:cubicBezTo>
                  <a:pt x="120637" y="3187"/>
                  <a:pt x="120605" y="3182"/>
                  <a:pt x="120572" y="3182"/>
                </a:cubicBezTo>
                <a:cubicBezTo>
                  <a:pt x="120440" y="3182"/>
                  <a:pt x="120307" y="3259"/>
                  <a:pt x="120249" y="3380"/>
                </a:cubicBezTo>
                <a:cubicBezTo>
                  <a:pt x="120167" y="3309"/>
                  <a:pt x="120059" y="3275"/>
                  <a:pt x="119949" y="3275"/>
                </a:cubicBezTo>
                <a:cubicBezTo>
                  <a:pt x="119797" y="3275"/>
                  <a:pt x="119642" y="3339"/>
                  <a:pt x="119548" y="3455"/>
                </a:cubicBezTo>
                <a:cubicBezTo>
                  <a:pt x="119443" y="3449"/>
                  <a:pt x="119338" y="3447"/>
                  <a:pt x="119234" y="3447"/>
                </a:cubicBezTo>
                <a:cubicBezTo>
                  <a:pt x="118769" y="3447"/>
                  <a:pt x="118309" y="3490"/>
                  <a:pt x="117843" y="3490"/>
                </a:cubicBezTo>
                <a:cubicBezTo>
                  <a:pt x="117819" y="3490"/>
                  <a:pt x="117794" y="3490"/>
                  <a:pt x="117770" y="3490"/>
                </a:cubicBezTo>
                <a:cubicBezTo>
                  <a:pt x="117512" y="3487"/>
                  <a:pt x="117254" y="3486"/>
                  <a:pt x="116996" y="3486"/>
                </a:cubicBezTo>
                <a:cubicBezTo>
                  <a:pt x="112096" y="3486"/>
                  <a:pt x="107206" y="3934"/>
                  <a:pt x="102333" y="4466"/>
                </a:cubicBezTo>
                <a:cubicBezTo>
                  <a:pt x="102037" y="4499"/>
                  <a:pt x="101737" y="4547"/>
                  <a:pt x="101443" y="4547"/>
                </a:cubicBezTo>
                <a:cubicBezTo>
                  <a:pt x="101249" y="4547"/>
                  <a:pt x="101058" y="4526"/>
                  <a:pt x="100870" y="4466"/>
                </a:cubicBezTo>
                <a:cubicBezTo>
                  <a:pt x="100940" y="4138"/>
                  <a:pt x="100728" y="3792"/>
                  <a:pt x="100431" y="3633"/>
                </a:cubicBezTo>
                <a:cubicBezTo>
                  <a:pt x="100428" y="3523"/>
                  <a:pt x="100340" y="3461"/>
                  <a:pt x="100252" y="3461"/>
                </a:cubicBezTo>
                <a:cubicBezTo>
                  <a:pt x="100186" y="3461"/>
                  <a:pt x="100119" y="3497"/>
                  <a:pt x="100089" y="3574"/>
                </a:cubicBezTo>
                <a:cubicBezTo>
                  <a:pt x="100134" y="3455"/>
                  <a:pt x="100031" y="3323"/>
                  <a:pt x="99909" y="3287"/>
                </a:cubicBezTo>
                <a:cubicBezTo>
                  <a:pt x="99871" y="3276"/>
                  <a:pt x="99833" y="3271"/>
                  <a:pt x="99794" y="3271"/>
                </a:cubicBezTo>
                <a:cubicBezTo>
                  <a:pt x="99708" y="3271"/>
                  <a:pt x="99620" y="3293"/>
                  <a:pt x="99535" y="3315"/>
                </a:cubicBezTo>
                <a:cubicBezTo>
                  <a:pt x="99572" y="3129"/>
                  <a:pt x="99426" y="2978"/>
                  <a:pt x="99261" y="2978"/>
                </a:cubicBezTo>
                <a:cubicBezTo>
                  <a:pt x="99212" y="2978"/>
                  <a:pt x="99161" y="2992"/>
                  <a:pt x="99114" y="3021"/>
                </a:cubicBezTo>
                <a:cubicBezTo>
                  <a:pt x="99156" y="2882"/>
                  <a:pt x="99099" y="2734"/>
                  <a:pt x="98976" y="2659"/>
                </a:cubicBezTo>
                <a:cubicBezTo>
                  <a:pt x="98925" y="2629"/>
                  <a:pt x="98869" y="2614"/>
                  <a:pt x="98813" y="2614"/>
                </a:cubicBezTo>
                <a:cubicBezTo>
                  <a:pt x="98732" y="2614"/>
                  <a:pt x="98652" y="2645"/>
                  <a:pt x="98591" y="2705"/>
                </a:cubicBezTo>
                <a:cubicBezTo>
                  <a:pt x="98569" y="2398"/>
                  <a:pt x="98383" y="2071"/>
                  <a:pt x="98081" y="2014"/>
                </a:cubicBezTo>
                <a:cubicBezTo>
                  <a:pt x="98061" y="2010"/>
                  <a:pt x="98040" y="2009"/>
                  <a:pt x="98019" y="2009"/>
                </a:cubicBezTo>
                <a:cubicBezTo>
                  <a:pt x="97856" y="2009"/>
                  <a:pt x="97665" y="2116"/>
                  <a:pt x="97564" y="2234"/>
                </a:cubicBezTo>
                <a:cubicBezTo>
                  <a:pt x="97554" y="2144"/>
                  <a:pt x="97479" y="2079"/>
                  <a:pt x="97391" y="2079"/>
                </a:cubicBezTo>
                <a:cubicBezTo>
                  <a:pt x="97383" y="2079"/>
                  <a:pt x="97375" y="2080"/>
                  <a:pt x="97367" y="2081"/>
                </a:cubicBezTo>
                <a:cubicBezTo>
                  <a:pt x="97270" y="2094"/>
                  <a:pt x="97204" y="2185"/>
                  <a:pt x="97219" y="2281"/>
                </a:cubicBezTo>
                <a:cubicBezTo>
                  <a:pt x="97147" y="2206"/>
                  <a:pt x="97057" y="2172"/>
                  <a:pt x="96968" y="2172"/>
                </a:cubicBezTo>
                <a:cubicBezTo>
                  <a:pt x="96783" y="2172"/>
                  <a:pt x="96606" y="2319"/>
                  <a:pt x="96613" y="2537"/>
                </a:cubicBezTo>
                <a:cubicBezTo>
                  <a:pt x="96444" y="2372"/>
                  <a:pt x="96210" y="2260"/>
                  <a:pt x="95977" y="2260"/>
                </a:cubicBezTo>
                <a:cubicBezTo>
                  <a:pt x="95915" y="2260"/>
                  <a:pt x="95853" y="2268"/>
                  <a:pt x="95792" y="2285"/>
                </a:cubicBezTo>
                <a:cubicBezTo>
                  <a:pt x="95505" y="2367"/>
                  <a:pt x="95288" y="2692"/>
                  <a:pt x="95382" y="2977"/>
                </a:cubicBezTo>
                <a:cubicBezTo>
                  <a:pt x="95356" y="2966"/>
                  <a:pt x="95329" y="2961"/>
                  <a:pt x="95302" y="2961"/>
                </a:cubicBezTo>
                <a:cubicBezTo>
                  <a:pt x="95229" y="2961"/>
                  <a:pt x="95158" y="3000"/>
                  <a:pt x="95119" y="3067"/>
                </a:cubicBezTo>
                <a:cubicBezTo>
                  <a:pt x="95063" y="2970"/>
                  <a:pt x="94961" y="2912"/>
                  <a:pt x="94852" y="2912"/>
                </a:cubicBezTo>
                <a:cubicBezTo>
                  <a:pt x="94837" y="2912"/>
                  <a:pt x="94822" y="2913"/>
                  <a:pt x="94807" y="2915"/>
                </a:cubicBezTo>
                <a:cubicBezTo>
                  <a:pt x="94697" y="3119"/>
                  <a:pt x="94488" y="3235"/>
                  <a:pt x="94272" y="3235"/>
                </a:cubicBezTo>
                <a:cubicBezTo>
                  <a:pt x="94176" y="3235"/>
                  <a:pt x="94078" y="3212"/>
                  <a:pt x="93988" y="3164"/>
                </a:cubicBezTo>
                <a:cubicBezTo>
                  <a:pt x="93955" y="3012"/>
                  <a:pt x="93796" y="2915"/>
                  <a:pt x="93644" y="2915"/>
                </a:cubicBezTo>
                <a:cubicBezTo>
                  <a:pt x="93567" y="2915"/>
                  <a:pt x="93490" y="2940"/>
                  <a:pt x="93433" y="2996"/>
                </a:cubicBezTo>
                <a:cubicBezTo>
                  <a:pt x="93436" y="2815"/>
                  <a:pt x="93330" y="2651"/>
                  <a:pt x="93165" y="2578"/>
                </a:cubicBezTo>
                <a:cubicBezTo>
                  <a:pt x="93125" y="2562"/>
                  <a:pt x="93081" y="2554"/>
                  <a:pt x="93036" y="2554"/>
                </a:cubicBezTo>
                <a:cubicBezTo>
                  <a:pt x="92896" y="2554"/>
                  <a:pt x="92742" y="2625"/>
                  <a:pt x="92650" y="2721"/>
                </a:cubicBezTo>
                <a:cubicBezTo>
                  <a:pt x="92630" y="2555"/>
                  <a:pt x="92473" y="2418"/>
                  <a:pt x="92307" y="2418"/>
                </a:cubicBezTo>
                <a:cubicBezTo>
                  <a:pt x="92304" y="2418"/>
                  <a:pt x="92301" y="2418"/>
                  <a:pt x="92299" y="2418"/>
                </a:cubicBezTo>
                <a:cubicBezTo>
                  <a:pt x="92130" y="2421"/>
                  <a:pt x="91976" y="2569"/>
                  <a:pt x="91964" y="2739"/>
                </a:cubicBezTo>
                <a:cubicBezTo>
                  <a:pt x="91919" y="2592"/>
                  <a:pt x="91769" y="2488"/>
                  <a:pt x="91618" y="2488"/>
                </a:cubicBezTo>
                <a:cubicBezTo>
                  <a:pt x="91594" y="2488"/>
                  <a:pt x="91570" y="2491"/>
                  <a:pt x="91546" y="2496"/>
                </a:cubicBezTo>
                <a:cubicBezTo>
                  <a:pt x="91408" y="2527"/>
                  <a:pt x="91229" y="2575"/>
                  <a:pt x="91176" y="2682"/>
                </a:cubicBezTo>
                <a:lnTo>
                  <a:pt x="91176" y="2682"/>
                </a:lnTo>
                <a:cubicBezTo>
                  <a:pt x="91173" y="2514"/>
                  <a:pt x="91032" y="2347"/>
                  <a:pt x="90860" y="2339"/>
                </a:cubicBezTo>
                <a:cubicBezTo>
                  <a:pt x="90898" y="2237"/>
                  <a:pt x="90853" y="2122"/>
                  <a:pt x="90756" y="2072"/>
                </a:cubicBezTo>
                <a:cubicBezTo>
                  <a:pt x="90725" y="2057"/>
                  <a:pt x="90692" y="2049"/>
                  <a:pt x="90659" y="2049"/>
                </a:cubicBezTo>
                <a:cubicBezTo>
                  <a:pt x="90589" y="2049"/>
                  <a:pt x="90521" y="2084"/>
                  <a:pt x="90480" y="2146"/>
                </a:cubicBezTo>
                <a:cubicBezTo>
                  <a:pt x="90540" y="2014"/>
                  <a:pt x="90483" y="1843"/>
                  <a:pt x="90356" y="1773"/>
                </a:cubicBezTo>
                <a:cubicBezTo>
                  <a:pt x="90315" y="1751"/>
                  <a:pt x="90269" y="1740"/>
                  <a:pt x="90223" y="1740"/>
                </a:cubicBezTo>
                <a:cubicBezTo>
                  <a:pt x="90126" y="1740"/>
                  <a:pt x="90028" y="1787"/>
                  <a:pt x="89975" y="1868"/>
                </a:cubicBezTo>
                <a:cubicBezTo>
                  <a:pt x="90026" y="1756"/>
                  <a:pt x="89901" y="1631"/>
                  <a:pt x="89778" y="1631"/>
                </a:cubicBezTo>
                <a:cubicBezTo>
                  <a:pt x="89774" y="1631"/>
                  <a:pt x="89770" y="1631"/>
                  <a:pt x="89766" y="1632"/>
                </a:cubicBezTo>
                <a:cubicBezTo>
                  <a:pt x="89639" y="1639"/>
                  <a:pt x="89535" y="1731"/>
                  <a:pt x="89442" y="1816"/>
                </a:cubicBezTo>
                <a:cubicBezTo>
                  <a:pt x="89441" y="1679"/>
                  <a:pt x="89318" y="1553"/>
                  <a:pt x="89179" y="1550"/>
                </a:cubicBezTo>
                <a:cubicBezTo>
                  <a:pt x="89177" y="1550"/>
                  <a:pt x="89175" y="1550"/>
                  <a:pt x="89173" y="1550"/>
                </a:cubicBezTo>
                <a:cubicBezTo>
                  <a:pt x="89038" y="1550"/>
                  <a:pt x="88911" y="1668"/>
                  <a:pt x="88903" y="1803"/>
                </a:cubicBezTo>
                <a:cubicBezTo>
                  <a:pt x="88897" y="1659"/>
                  <a:pt x="88745" y="1564"/>
                  <a:pt x="88597" y="1564"/>
                </a:cubicBezTo>
                <a:cubicBezTo>
                  <a:pt x="88569" y="1564"/>
                  <a:pt x="88542" y="1568"/>
                  <a:pt x="88515" y="1575"/>
                </a:cubicBezTo>
                <a:cubicBezTo>
                  <a:pt x="88348" y="1620"/>
                  <a:pt x="88226" y="1757"/>
                  <a:pt x="88115" y="1890"/>
                </a:cubicBezTo>
                <a:cubicBezTo>
                  <a:pt x="88080" y="1739"/>
                  <a:pt x="87945" y="1634"/>
                  <a:pt x="87791" y="1634"/>
                </a:cubicBezTo>
                <a:cubicBezTo>
                  <a:pt x="87789" y="1634"/>
                  <a:pt x="87786" y="1634"/>
                  <a:pt x="87783" y="1634"/>
                </a:cubicBezTo>
                <a:cubicBezTo>
                  <a:pt x="87628" y="1638"/>
                  <a:pt x="87494" y="1749"/>
                  <a:pt x="87463" y="1903"/>
                </a:cubicBezTo>
                <a:cubicBezTo>
                  <a:pt x="87451" y="1804"/>
                  <a:pt x="87348" y="1746"/>
                  <a:pt x="87245" y="1746"/>
                </a:cubicBezTo>
                <a:cubicBezTo>
                  <a:pt x="87211" y="1746"/>
                  <a:pt x="87177" y="1752"/>
                  <a:pt x="87146" y="1766"/>
                </a:cubicBezTo>
                <a:cubicBezTo>
                  <a:pt x="87024" y="1818"/>
                  <a:pt x="86947" y="1938"/>
                  <a:pt x="86877" y="2053"/>
                </a:cubicBezTo>
                <a:cubicBezTo>
                  <a:pt x="86850" y="1916"/>
                  <a:pt x="86708" y="1825"/>
                  <a:pt x="86571" y="1825"/>
                </a:cubicBezTo>
                <a:cubicBezTo>
                  <a:pt x="86512" y="1825"/>
                  <a:pt x="86453" y="1842"/>
                  <a:pt x="86406" y="1880"/>
                </a:cubicBezTo>
                <a:cubicBezTo>
                  <a:pt x="86394" y="1703"/>
                  <a:pt x="86192" y="1510"/>
                  <a:pt x="86013" y="1510"/>
                </a:cubicBezTo>
                <a:cubicBezTo>
                  <a:pt x="85990" y="1510"/>
                  <a:pt x="85967" y="1514"/>
                  <a:pt x="85945" y="1521"/>
                </a:cubicBezTo>
                <a:cubicBezTo>
                  <a:pt x="85959" y="1367"/>
                  <a:pt x="85818" y="1219"/>
                  <a:pt x="85665" y="1219"/>
                </a:cubicBezTo>
                <a:cubicBezTo>
                  <a:pt x="85658" y="1219"/>
                  <a:pt x="85652" y="1219"/>
                  <a:pt x="85645" y="1220"/>
                </a:cubicBezTo>
                <a:lnTo>
                  <a:pt x="85586" y="1033"/>
                </a:lnTo>
                <a:cubicBezTo>
                  <a:pt x="85181" y="852"/>
                  <a:pt x="84746" y="759"/>
                  <a:pt x="84307" y="759"/>
                </a:cubicBezTo>
                <a:cubicBezTo>
                  <a:pt x="84123" y="759"/>
                  <a:pt x="83938" y="775"/>
                  <a:pt x="83755" y="808"/>
                </a:cubicBezTo>
                <a:cubicBezTo>
                  <a:pt x="83603" y="836"/>
                  <a:pt x="83411" y="944"/>
                  <a:pt x="83463" y="1090"/>
                </a:cubicBezTo>
                <a:cubicBezTo>
                  <a:pt x="83426" y="1011"/>
                  <a:pt x="83339" y="963"/>
                  <a:pt x="83254" y="963"/>
                </a:cubicBezTo>
                <a:cubicBezTo>
                  <a:pt x="83219" y="963"/>
                  <a:pt x="83185" y="970"/>
                  <a:pt x="83155" y="987"/>
                </a:cubicBezTo>
                <a:cubicBezTo>
                  <a:pt x="83048" y="1044"/>
                  <a:pt x="83006" y="1197"/>
                  <a:pt x="83070" y="1300"/>
                </a:cubicBezTo>
                <a:cubicBezTo>
                  <a:pt x="83024" y="1254"/>
                  <a:pt x="82967" y="1235"/>
                  <a:pt x="82907" y="1235"/>
                </a:cubicBezTo>
                <a:cubicBezTo>
                  <a:pt x="82723" y="1235"/>
                  <a:pt x="82519" y="1423"/>
                  <a:pt x="82587" y="1610"/>
                </a:cubicBezTo>
                <a:lnTo>
                  <a:pt x="82587" y="1610"/>
                </a:lnTo>
                <a:cubicBezTo>
                  <a:pt x="82552" y="1523"/>
                  <a:pt x="82462" y="1480"/>
                  <a:pt x="82367" y="1480"/>
                </a:cubicBezTo>
                <a:cubicBezTo>
                  <a:pt x="82287" y="1480"/>
                  <a:pt x="82204" y="1511"/>
                  <a:pt x="82150" y="1571"/>
                </a:cubicBezTo>
                <a:cubicBezTo>
                  <a:pt x="82033" y="1703"/>
                  <a:pt x="82038" y="1907"/>
                  <a:pt x="82101" y="2074"/>
                </a:cubicBezTo>
                <a:cubicBezTo>
                  <a:pt x="82003" y="1992"/>
                  <a:pt x="81876" y="1950"/>
                  <a:pt x="81749" y="1950"/>
                </a:cubicBezTo>
                <a:cubicBezTo>
                  <a:pt x="81648" y="1950"/>
                  <a:pt x="81547" y="1976"/>
                  <a:pt x="81462" y="2030"/>
                </a:cubicBezTo>
                <a:cubicBezTo>
                  <a:pt x="81269" y="2153"/>
                  <a:pt x="81169" y="2406"/>
                  <a:pt x="81227" y="2627"/>
                </a:cubicBezTo>
                <a:cubicBezTo>
                  <a:pt x="81192" y="2588"/>
                  <a:pt x="81143" y="2571"/>
                  <a:pt x="81093" y="2571"/>
                </a:cubicBezTo>
                <a:cubicBezTo>
                  <a:pt x="80992" y="2571"/>
                  <a:pt x="80885" y="2639"/>
                  <a:pt x="80875" y="2742"/>
                </a:cubicBezTo>
                <a:cubicBezTo>
                  <a:pt x="80800" y="2689"/>
                  <a:pt x="80711" y="2665"/>
                  <a:pt x="80620" y="2665"/>
                </a:cubicBezTo>
                <a:cubicBezTo>
                  <a:pt x="80433" y="2665"/>
                  <a:pt x="80243" y="2769"/>
                  <a:pt x="80168" y="2942"/>
                </a:cubicBezTo>
                <a:cubicBezTo>
                  <a:pt x="80111" y="2789"/>
                  <a:pt x="79948" y="2708"/>
                  <a:pt x="79787" y="2708"/>
                </a:cubicBezTo>
                <a:cubicBezTo>
                  <a:pt x="79653" y="2708"/>
                  <a:pt x="79521" y="2764"/>
                  <a:pt x="79453" y="2881"/>
                </a:cubicBezTo>
                <a:cubicBezTo>
                  <a:pt x="79462" y="2733"/>
                  <a:pt x="79310" y="2620"/>
                  <a:pt x="79168" y="2620"/>
                </a:cubicBezTo>
                <a:cubicBezTo>
                  <a:pt x="79112" y="2620"/>
                  <a:pt x="79057" y="2638"/>
                  <a:pt x="79015" y="2678"/>
                </a:cubicBezTo>
                <a:cubicBezTo>
                  <a:pt x="79035" y="2582"/>
                  <a:pt x="78932" y="2512"/>
                  <a:pt x="78840" y="2512"/>
                </a:cubicBezTo>
                <a:cubicBezTo>
                  <a:pt x="78789" y="2512"/>
                  <a:pt x="78741" y="2533"/>
                  <a:pt x="78719" y="2583"/>
                </a:cubicBezTo>
                <a:cubicBezTo>
                  <a:pt x="78704" y="2553"/>
                  <a:pt x="78667" y="2543"/>
                  <a:pt x="78623" y="2543"/>
                </a:cubicBezTo>
                <a:cubicBezTo>
                  <a:pt x="78559" y="2543"/>
                  <a:pt x="78482" y="2562"/>
                  <a:pt x="78434" y="2567"/>
                </a:cubicBezTo>
                <a:cubicBezTo>
                  <a:pt x="78213" y="2234"/>
                  <a:pt x="77815" y="2076"/>
                  <a:pt x="77410" y="2076"/>
                </a:cubicBezTo>
                <a:cubicBezTo>
                  <a:pt x="77188" y="2076"/>
                  <a:pt x="76963" y="2123"/>
                  <a:pt x="76763" y="2215"/>
                </a:cubicBezTo>
                <a:cubicBezTo>
                  <a:pt x="76865" y="1941"/>
                  <a:pt x="76687" y="1597"/>
                  <a:pt x="76405" y="1521"/>
                </a:cubicBezTo>
                <a:cubicBezTo>
                  <a:pt x="76365" y="1510"/>
                  <a:pt x="76324" y="1505"/>
                  <a:pt x="76283" y="1505"/>
                </a:cubicBezTo>
                <a:cubicBezTo>
                  <a:pt x="76035" y="1505"/>
                  <a:pt x="75788" y="1693"/>
                  <a:pt x="75746" y="1941"/>
                </a:cubicBezTo>
                <a:cubicBezTo>
                  <a:pt x="75521" y="1655"/>
                  <a:pt x="75158" y="1506"/>
                  <a:pt x="74797" y="1506"/>
                </a:cubicBezTo>
                <a:cubicBezTo>
                  <a:pt x="74520" y="1506"/>
                  <a:pt x="74244" y="1594"/>
                  <a:pt x="74034" y="1777"/>
                </a:cubicBezTo>
                <a:cubicBezTo>
                  <a:pt x="73969" y="1755"/>
                  <a:pt x="73900" y="1744"/>
                  <a:pt x="73832" y="1744"/>
                </a:cubicBezTo>
                <a:cubicBezTo>
                  <a:pt x="73630" y="1744"/>
                  <a:pt x="73428" y="1836"/>
                  <a:pt x="73305" y="1995"/>
                </a:cubicBezTo>
                <a:cubicBezTo>
                  <a:pt x="73216" y="1758"/>
                  <a:pt x="72970" y="1594"/>
                  <a:pt x="72719" y="1594"/>
                </a:cubicBezTo>
                <a:cubicBezTo>
                  <a:pt x="72700" y="1594"/>
                  <a:pt x="72680" y="1595"/>
                  <a:pt x="72661" y="1597"/>
                </a:cubicBezTo>
                <a:cubicBezTo>
                  <a:pt x="72391" y="1623"/>
                  <a:pt x="72154" y="1848"/>
                  <a:pt x="72111" y="2115"/>
                </a:cubicBezTo>
                <a:cubicBezTo>
                  <a:pt x="71375" y="1941"/>
                  <a:pt x="70632" y="1809"/>
                  <a:pt x="69882" y="1719"/>
                </a:cubicBezTo>
                <a:cubicBezTo>
                  <a:pt x="69796" y="1708"/>
                  <a:pt x="69707" y="1699"/>
                  <a:pt x="69619" y="1699"/>
                </a:cubicBezTo>
                <a:cubicBezTo>
                  <a:pt x="69471" y="1699"/>
                  <a:pt x="69328" y="1725"/>
                  <a:pt x="69212" y="1813"/>
                </a:cubicBezTo>
                <a:cubicBezTo>
                  <a:pt x="69184" y="1652"/>
                  <a:pt x="69017" y="1553"/>
                  <a:pt x="68857" y="1553"/>
                </a:cubicBezTo>
                <a:cubicBezTo>
                  <a:pt x="68763" y="1553"/>
                  <a:pt x="68672" y="1587"/>
                  <a:pt x="68613" y="1663"/>
                </a:cubicBezTo>
                <a:lnTo>
                  <a:pt x="64799" y="1574"/>
                </a:lnTo>
                <a:cubicBezTo>
                  <a:pt x="64746" y="1507"/>
                  <a:pt x="64668" y="1479"/>
                  <a:pt x="64585" y="1479"/>
                </a:cubicBezTo>
                <a:cubicBezTo>
                  <a:pt x="64473" y="1479"/>
                  <a:pt x="64350" y="1528"/>
                  <a:pt x="64260" y="1598"/>
                </a:cubicBezTo>
                <a:cubicBezTo>
                  <a:pt x="64103" y="1721"/>
                  <a:pt x="63976" y="1895"/>
                  <a:pt x="63786" y="1959"/>
                </a:cubicBezTo>
                <a:cubicBezTo>
                  <a:pt x="63733" y="1977"/>
                  <a:pt x="63679" y="1985"/>
                  <a:pt x="63625" y="1985"/>
                </a:cubicBezTo>
                <a:cubicBezTo>
                  <a:pt x="63355" y="1985"/>
                  <a:pt x="63091" y="1778"/>
                  <a:pt x="62846" y="1627"/>
                </a:cubicBezTo>
                <a:cubicBezTo>
                  <a:pt x="62507" y="1419"/>
                  <a:pt x="62112" y="1320"/>
                  <a:pt x="61716" y="1320"/>
                </a:cubicBezTo>
                <a:cubicBezTo>
                  <a:pt x="61012" y="1320"/>
                  <a:pt x="60301" y="1633"/>
                  <a:pt x="59880" y="2202"/>
                </a:cubicBezTo>
                <a:cubicBezTo>
                  <a:pt x="59732" y="1858"/>
                  <a:pt x="59341" y="1705"/>
                  <a:pt x="58956" y="1705"/>
                </a:cubicBezTo>
                <a:cubicBezTo>
                  <a:pt x="58862" y="1705"/>
                  <a:pt x="58769" y="1714"/>
                  <a:pt x="58680" y="1732"/>
                </a:cubicBezTo>
                <a:cubicBezTo>
                  <a:pt x="58223" y="1822"/>
                  <a:pt x="57813" y="2070"/>
                  <a:pt x="57361" y="2182"/>
                </a:cubicBezTo>
                <a:cubicBezTo>
                  <a:pt x="57235" y="2045"/>
                  <a:pt x="57048" y="1971"/>
                  <a:pt x="56862" y="1971"/>
                </a:cubicBezTo>
                <a:cubicBezTo>
                  <a:pt x="56767" y="1971"/>
                  <a:pt x="56672" y="1990"/>
                  <a:pt x="56585" y="2031"/>
                </a:cubicBezTo>
                <a:lnTo>
                  <a:pt x="55818" y="1592"/>
                </a:lnTo>
                <a:cubicBezTo>
                  <a:pt x="55728" y="1539"/>
                  <a:pt x="55632" y="1486"/>
                  <a:pt x="55529" y="1470"/>
                </a:cubicBezTo>
                <a:cubicBezTo>
                  <a:pt x="55508" y="1467"/>
                  <a:pt x="55484" y="1465"/>
                  <a:pt x="55459" y="1465"/>
                </a:cubicBezTo>
                <a:cubicBezTo>
                  <a:pt x="55300" y="1465"/>
                  <a:pt x="55065" y="1523"/>
                  <a:pt x="54987" y="1628"/>
                </a:cubicBezTo>
                <a:cubicBezTo>
                  <a:pt x="54929" y="1610"/>
                  <a:pt x="54869" y="1601"/>
                  <a:pt x="54808" y="1601"/>
                </a:cubicBezTo>
                <a:cubicBezTo>
                  <a:pt x="54604" y="1601"/>
                  <a:pt x="54397" y="1702"/>
                  <a:pt x="54282" y="1872"/>
                </a:cubicBezTo>
                <a:cubicBezTo>
                  <a:pt x="54225" y="1754"/>
                  <a:pt x="54095" y="1697"/>
                  <a:pt x="53961" y="1697"/>
                </a:cubicBezTo>
                <a:cubicBezTo>
                  <a:pt x="53894" y="1697"/>
                  <a:pt x="53826" y="1712"/>
                  <a:pt x="53766" y="1740"/>
                </a:cubicBezTo>
                <a:cubicBezTo>
                  <a:pt x="53587" y="1825"/>
                  <a:pt x="53467" y="1995"/>
                  <a:pt x="53354" y="2157"/>
                </a:cubicBezTo>
                <a:cubicBezTo>
                  <a:pt x="53278" y="2054"/>
                  <a:pt x="53152" y="2005"/>
                  <a:pt x="53025" y="2005"/>
                </a:cubicBezTo>
                <a:cubicBezTo>
                  <a:pt x="52873" y="2005"/>
                  <a:pt x="52720" y="2076"/>
                  <a:pt x="52648" y="2211"/>
                </a:cubicBezTo>
                <a:cubicBezTo>
                  <a:pt x="52544" y="2100"/>
                  <a:pt x="52391" y="2040"/>
                  <a:pt x="52239" y="2040"/>
                </a:cubicBezTo>
                <a:cubicBezTo>
                  <a:pt x="52141" y="2040"/>
                  <a:pt x="52044" y="2065"/>
                  <a:pt x="51960" y="2116"/>
                </a:cubicBezTo>
                <a:cubicBezTo>
                  <a:pt x="51950" y="1866"/>
                  <a:pt x="51803" y="1643"/>
                  <a:pt x="51577" y="1535"/>
                </a:cubicBezTo>
                <a:cubicBezTo>
                  <a:pt x="51448" y="1475"/>
                  <a:pt x="51264" y="1425"/>
                  <a:pt x="51096" y="1425"/>
                </a:cubicBezTo>
                <a:cubicBezTo>
                  <a:pt x="50978" y="1425"/>
                  <a:pt x="50868" y="1450"/>
                  <a:pt x="50789" y="1513"/>
                </a:cubicBezTo>
                <a:cubicBezTo>
                  <a:pt x="50742" y="1438"/>
                  <a:pt x="50654" y="1397"/>
                  <a:pt x="50566" y="1397"/>
                </a:cubicBezTo>
                <a:cubicBezTo>
                  <a:pt x="50506" y="1397"/>
                  <a:pt x="50446" y="1416"/>
                  <a:pt x="50401" y="1457"/>
                </a:cubicBezTo>
                <a:cubicBezTo>
                  <a:pt x="50346" y="1369"/>
                  <a:pt x="50226" y="1355"/>
                  <a:pt x="50122" y="1350"/>
                </a:cubicBezTo>
                <a:cubicBezTo>
                  <a:pt x="49804" y="1336"/>
                  <a:pt x="49484" y="1318"/>
                  <a:pt x="49165" y="1298"/>
                </a:cubicBezTo>
                <a:cubicBezTo>
                  <a:pt x="49089" y="1221"/>
                  <a:pt x="48980" y="1183"/>
                  <a:pt x="48872" y="1183"/>
                </a:cubicBezTo>
                <a:cubicBezTo>
                  <a:pt x="48738" y="1183"/>
                  <a:pt x="48604" y="1240"/>
                  <a:pt x="48526" y="1348"/>
                </a:cubicBezTo>
                <a:cubicBezTo>
                  <a:pt x="48537" y="1149"/>
                  <a:pt x="48335" y="986"/>
                  <a:pt x="48142" y="986"/>
                </a:cubicBezTo>
                <a:cubicBezTo>
                  <a:pt x="48082" y="986"/>
                  <a:pt x="48024" y="1002"/>
                  <a:pt x="47972" y="1037"/>
                </a:cubicBezTo>
                <a:cubicBezTo>
                  <a:pt x="47920" y="1073"/>
                  <a:pt x="47875" y="1123"/>
                  <a:pt x="47814" y="1143"/>
                </a:cubicBezTo>
                <a:cubicBezTo>
                  <a:pt x="47796" y="1148"/>
                  <a:pt x="47778" y="1151"/>
                  <a:pt x="47760" y="1151"/>
                </a:cubicBezTo>
                <a:cubicBezTo>
                  <a:pt x="47614" y="1151"/>
                  <a:pt x="47497" y="971"/>
                  <a:pt x="47347" y="910"/>
                </a:cubicBezTo>
                <a:cubicBezTo>
                  <a:pt x="47306" y="893"/>
                  <a:pt x="47265" y="886"/>
                  <a:pt x="47223" y="886"/>
                </a:cubicBezTo>
                <a:cubicBezTo>
                  <a:pt x="47053" y="886"/>
                  <a:pt x="46879" y="1008"/>
                  <a:pt x="46718" y="1093"/>
                </a:cubicBezTo>
                <a:cubicBezTo>
                  <a:pt x="46462" y="1228"/>
                  <a:pt x="46182" y="1320"/>
                  <a:pt x="45915" y="1320"/>
                </a:cubicBezTo>
                <a:cubicBezTo>
                  <a:pt x="45684" y="1320"/>
                  <a:pt x="45465" y="1251"/>
                  <a:pt x="45281" y="1080"/>
                </a:cubicBezTo>
                <a:cubicBezTo>
                  <a:pt x="44886" y="1010"/>
                  <a:pt x="44487" y="974"/>
                  <a:pt x="44087" y="974"/>
                </a:cubicBezTo>
                <a:cubicBezTo>
                  <a:pt x="43576" y="974"/>
                  <a:pt x="43066" y="1032"/>
                  <a:pt x="42565" y="1146"/>
                </a:cubicBezTo>
                <a:cubicBezTo>
                  <a:pt x="41997" y="1277"/>
                  <a:pt x="41451" y="1478"/>
                  <a:pt x="40888" y="1628"/>
                </a:cubicBezTo>
                <a:cubicBezTo>
                  <a:pt x="40206" y="1809"/>
                  <a:pt x="39506" y="1913"/>
                  <a:pt x="38799" y="1936"/>
                </a:cubicBezTo>
                <a:cubicBezTo>
                  <a:pt x="38731" y="1938"/>
                  <a:pt x="38663" y="1939"/>
                  <a:pt x="38594" y="1939"/>
                </a:cubicBezTo>
                <a:cubicBezTo>
                  <a:pt x="38141" y="1939"/>
                  <a:pt x="37679" y="1882"/>
                  <a:pt x="37298" y="1644"/>
                </a:cubicBezTo>
                <a:cubicBezTo>
                  <a:pt x="37033" y="1478"/>
                  <a:pt x="36780" y="1303"/>
                  <a:pt x="36469" y="1278"/>
                </a:cubicBezTo>
                <a:cubicBezTo>
                  <a:pt x="36432" y="1275"/>
                  <a:pt x="36395" y="1273"/>
                  <a:pt x="36359" y="1273"/>
                </a:cubicBezTo>
                <a:cubicBezTo>
                  <a:pt x="36073" y="1273"/>
                  <a:pt x="35793" y="1364"/>
                  <a:pt x="35560" y="1533"/>
                </a:cubicBezTo>
                <a:cubicBezTo>
                  <a:pt x="35458" y="1382"/>
                  <a:pt x="35327" y="1215"/>
                  <a:pt x="35145" y="1215"/>
                </a:cubicBezTo>
                <a:cubicBezTo>
                  <a:pt x="35144" y="1215"/>
                  <a:pt x="35143" y="1215"/>
                  <a:pt x="35143" y="1215"/>
                </a:cubicBezTo>
                <a:cubicBezTo>
                  <a:pt x="34963" y="1216"/>
                  <a:pt x="34835" y="1382"/>
                  <a:pt x="34720" y="1521"/>
                </a:cubicBezTo>
                <a:cubicBezTo>
                  <a:pt x="34627" y="1634"/>
                  <a:pt x="34491" y="1747"/>
                  <a:pt x="34354" y="1747"/>
                </a:cubicBezTo>
                <a:cubicBezTo>
                  <a:pt x="34323" y="1747"/>
                  <a:pt x="34292" y="1741"/>
                  <a:pt x="34261" y="1728"/>
                </a:cubicBezTo>
                <a:cubicBezTo>
                  <a:pt x="34167" y="1687"/>
                  <a:pt x="34108" y="1589"/>
                  <a:pt x="34016" y="1544"/>
                </a:cubicBezTo>
                <a:cubicBezTo>
                  <a:pt x="33977" y="1524"/>
                  <a:pt x="33937" y="1516"/>
                  <a:pt x="33895" y="1516"/>
                </a:cubicBezTo>
                <a:cubicBezTo>
                  <a:pt x="33763" y="1516"/>
                  <a:pt x="33626" y="1602"/>
                  <a:pt x="33513" y="1685"/>
                </a:cubicBezTo>
                <a:cubicBezTo>
                  <a:pt x="33464" y="1474"/>
                  <a:pt x="33155" y="1261"/>
                  <a:pt x="32921" y="1261"/>
                </a:cubicBezTo>
                <a:cubicBezTo>
                  <a:pt x="32852" y="1261"/>
                  <a:pt x="32790" y="1280"/>
                  <a:pt x="32743" y="1323"/>
                </a:cubicBezTo>
                <a:lnTo>
                  <a:pt x="32321" y="743"/>
                </a:lnTo>
                <a:cubicBezTo>
                  <a:pt x="32211" y="591"/>
                  <a:pt x="32026" y="429"/>
                  <a:pt x="31864" y="429"/>
                </a:cubicBezTo>
                <a:cubicBezTo>
                  <a:pt x="31809" y="429"/>
                  <a:pt x="31757" y="447"/>
                  <a:pt x="31712" y="490"/>
                </a:cubicBezTo>
                <a:cubicBezTo>
                  <a:pt x="31792" y="370"/>
                  <a:pt x="31646" y="211"/>
                  <a:pt x="31503" y="211"/>
                </a:cubicBezTo>
                <a:cubicBezTo>
                  <a:pt x="31493" y="211"/>
                  <a:pt x="31483" y="211"/>
                  <a:pt x="31472" y="213"/>
                </a:cubicBezTo>
                <a:cubicBezTo>
                  <a:pt x="31320" y="237"/>
                  <a:pt x="31213" y="373"/>
                  <a:pt x="31122" y="497"/>
                </a:cubicBezTo>
                <a:cubicBezTo>
                  <a:pt x="31080" y="428"/>
                  <a:pt x="31005" y="397"/>
                  <a:pt x="30928" y="397"/>
                </a:cubicBezTo>
                <a:cubicBezTo>
                  <a:pt x="30787" y="397"/>
                  <a:pt x="30636" y="496"/>
                  <a:pt x="30642" y="642"/>
                </a:cubicBezTo>
                <a:cubicBezTo>
                  <a:pt x="30610" y="630"/>
                  <a:pt x="30576" y="624"/>
                  <a:pt x="30543" y="624"/>
                </a:cubicBezTo>
                <a:cubicBezTo>
                  <a:pt x="30334" y="624"/>
                  <a:pt x="30130" y="846"/>
                  <a:pt x="30188" y="1057"/>
                </a:cubicBezTo>
                <a:cubicBezTo>
                  <a:pt x="30161" y="1024"/>
                  <a:pt x="30125" y="1010"/>
                  <a:pt x="30086" y="1010"/>
                </a:cubicBezTo>
                <a:cubicBezTo>
                  <a:pt x="30001" y="1010"/>
                  <a:pt x="29903" y="1078"/>
                  <a:pt x="29860" y="1161"/>
                </a:cubicBezTo>
                <a:cubicBezTo>
                  <a:pt x="29798" y="1283"/>
                  <a:pt x="29787" y="1433"/>
                  <a:pt x="29694" y="1531"/>
                </a:cubicBezTo>
                <a:cubicBezTo>
                  <a:pt x="29606" y="1627"/>
                  <a:pt x="29467" y="1653"/>
                  <a:pt x="29338" y="1672"/>
                </a:cubicBezTo>
                <a:cubicBezTo>
                  <a:pt x="28526" y="1791"/>
                  <a:pt x="27710" y="1842"/>
                  <a:pt x="26892" y="1842"/>
                </a:cubicBezTo>
                <a:cubicBezTo>
                  <a:pt x="25891" y="1842"/>
                  <a:pt x="24888" y="1765"/>
                  <a:pt x="23891" y="1640"/>
                </a:cubicBezTo>
                <a:cubicBezTo>
                  <a:pt x="23921" y="1471"/>
                  <a:pt x="23817" y="1288"/>
                  <a:pt x="23657" y="1227"/>
                </a:cubicBezTo>
                <a:cubicBezTo>
                  <a:pt x="23617" y="1212"/>
                  <a:pt x="23575" y="1205"/>
                  <a:pt x="23534" y="1205"/>
                </a:cubicBezTo>
                <a:cubicBezTo>
                  <a:pt x="23405" y="1205"/>
                  <a:pt x="23276" y="1272"/>
                  <a:pt x="23209" y="1382"/>
                </a:cubicBezTo>
                <a:cubicBezTo>
                  <a:pt x="23236" y="1222"/>
                  <a:pt x="23107" y="1052"/>
                  <a:pt x="22945" y="1035"/>
                </a:cubicBezTo>
                <a:cubicBezTo>
                  <a:pt x="22936" y="1034"/>
                  <a:pt x="22928" y="1034"/>
                  <a:pt x="22919" y="1034"/>
                </a:cubicBezTo>
                <a:cubicBezTo>
                  <a:pt x="22766" y="1034"/>
                  <a:pt x="22623" y="1166"/>
                  <a:pt x="22616" y="1320"/>
                </a:cubicBezTo>
                <a:cubicBezTo>
                  <a:pt x="22611" y="1217"/>
                  <a:pt x="22506" y="1154"/>
                  <a:pt x="22403" y="1154"/>
                </a:cubicBezTo>
                <a:cubicBezTo>
                  <a:pt x="22368" y="1154"/>
                  <a:pt x="22333" y="1161"/>
                  <a:pt x="22302" y="1177"/>
                </a:cubicBezTo>
                <a:cubicBezTo>
                  <a:pt x="22180" y="1238"/>
                  <a:pt x="22120" y="1379"/>
                  <a:pt x="22093" y="1513"/>
                </a:cubicBezTo>
                <a:cubicBezTo>
                  <a:pt x="22067" y="1647"/>
                  <a:pt x="22063" y="1787"/>
                  <a:pt x="22010" y="1914"/>
                </a:cubicBezTo>
                <a:cubicBezTo>
                  <a:pt x="21926" y="2117"/>
                  <a:pt x="21711" y="2256"/>
                  <a:pt x="21492" y="2256"/>
                </a:cubicBezTo>
                <a:cubicBezTo>
                  <a:pt x="21471" y="2256"/>
                  <a:pt x="21450" y="2255"/>
                  <a:pt x="21429" y="2252"/>
                </a:cubicBezTo>
                <a:lnTo>
                  <a:pt x="21429" y="2252"/>
                </a:lnTo>
                <a:cubicBezTo>
                  <a:pt x="21433" y="2372"/>
                  <a:pt x="21321" y="2430"/>
                  <a:pt x="21197" y="2430"/>
                </a:cubicBezTo>
                <a:cubicBezTo>
                  <a:pt x="21115" y="2430"/>
                  <a:pt x="21028" y="2405"/>
                  <a:pt x="20966" y="2356"/>
                </a:cubicBezTo>
                <a:cubicBezTo>
                  <a:pt x="20809" y="2234"/>
                  <a:pt x="20696" y="2035"/>
                  <a:pt x="20502" y="1994"/>
                </a:cubicBezTo>
                <a:cubicBezTo>
                  <a:pt x="20432" y="1979"/>
                  <a:pt x="20357" y="1987"/>
                  <a:pt x="20292" y="1960"/>
                </a:cubicBezTo>
                <a:cubicBezTo>
                  <a:pt x="20215" y="1930"/>
                  <a:pt x="20163" y="1860"/>
                  <a:pt x="20094" y="1815"/>
                </a:cubicBezTo>
                <a:cubicBezTo>
                  <a:pt x="20039" y="1782"/>
                  <a:pt x="19978" y="1765"/>
                  <a:pt x="19918" y="1765"/>
                </a:cubicBezTo>
                <a:cubicBezTo>
                  <a:pt x="19835" y="1765"/>
                  <a:pt x="19752" y="1796"/>
                  <a:pt x="19688" y="1855"/>
                </a:cubicBezTo>
                <a:cubicBezTo>
                  <a:pt x="19652" y="1702"/>
                  <a:pt x="19502" y="1586"/>
                  <a:pt x="19345" y="1586"/>
                </a:cubicBezTo>
                <a:cubicBezTo>
                  <a:pt x="19342" y="1586"/>
                  <a:pt x="19339" y="1586"/>
                  <a:pt x="19336" y="1586"/>
                </a:cubicBezTo>
                <a:cubicBezTo>
                  <a:pt x="19176" y="1592"/>
                  <a:pt x="19029" y="1720"/>
                  <a:pt x="19003" y="1877"/>
                </a:cubicBezTo>
                <a:cubicBezTo>
                  <a:pt x="18970" y="1696"/>
                  <a:pt x="18820" y="1559"/>
                  <a:pt x="18638" y="1542"/>
                </a:cubicBezTo>
                <a:cubicBezTo>
                  <a:pt x="18625" y="1541"/>
                  <a:pt x="18612" y="1541"/>
                  <a:pt x="18600" y="1541"/>
                </a:cubicBezTo>
                <a:cubicBezTo>
                  <a:pt x="18431" y="1541"/>
                  <a:pt x="18278" y="1644"/>
                  <a:pt x="18218" y="1803"/>
                </a:cubicBezTo>
                <a:cubicBezTo>
                  <a:pt x="18193" y="1676"/>
                  <a:pt x="18069" y="1578"/>
                  <a:pt x="17941" y="1578"/>
                </a:cubicBezTo>
                <a:cubicBezTo>
                  <a:pt x="17930" y="1578"/>
                  <a:pt x="17919" y="1578"/>
                  <a:pt x="17909" y="1580"/>
                </a:cubicBezTo>
                <a:cubicBezTo>
                  <a:pt x="17771" y="1598"/>
                  <a:pt x="17494" y="1737"/>
                  <a:pt x="17505" y="1877"/>
                </a:cubicBezTo>
                <a:lnTo>
                  <a:pt x="17505" y="1877"/>
                </a:lnTo>
                <a:cubicBezTo>
                  <a:pt x="17489" y="1891"/>
                  <a:pt x="17283" y="2095"/>
                  <a:pt x="17268" y="2111"/>
                </a:cubicBezTo>
                <a:lnTo>
                  <a:pt x="17268" y="2111"/>
                </a:lnTo>
                <a:cubicBezTo>
                  <a:pt x="17252" y="2110"/>
                  <a:pt x="17237" y="2109"/>
                  <a:pt x="17221" y="2109"/>
                </a:cubicBezTo>
                <a:cubicBezTo>
                  <a:pt x="16810" y="2109"/>
                  <a:pt x="16536" y="2587"/>
                  <a:pt x="16503" y="3008"/>
                </a:cubicBezTo>
                <a:cubicBezTo>
                  <a:pt x="16493" y="3153"/>
                  <a:pt x="16496" y="3305"/>
                  <a:pt x="16429" y="3434"/>
                </a:cubicBezTo>
                <a:cubicBezTo>
                  <a:pt x="16290" y="3697"/>
                  <a:pt x="15951" y="3735"/>
                  <a:pt x="15643" y="3735"/>
                </a:cubicBezTo>
                <a:cubicBezTo>
                  <a:pt x="15605" y="3735"/>
                  <a:pt x="15567" y="3734"/>
                  <a:pt x="15530" y="3734"/>
                </a:cubicBezTo>
                <a:cubicBezTo>
                  <a:pt x="15518" y="3733"/>
                  <a:pt x="15505" y="3733"/>
                  <a:pt x="15492" y="3733"/>
                </a:cubicBezTo>
                <a:cubicBezTo>
                  <a:pt x="15165" y="3733"/>
                  <a:pt x="14772" y="3823"/>
                  <a:pt x="14705" y="4137"/>
                </a:cubicBezTo>
                <a:cubicBezTo>
                  <a:pt x="14622" y="4035"/>
                  <a:pt x="14492" y="3985"/>
                  <a:pt x="14362" y="3985"/>
                </a:cubicBezTo>
                <a:cubicBezTo>
                  <a:pt x="14223" y="3985"/>
                  <a:pt x="14083" y="4042"/>
                  <a:pt x="14001" y="4155"/>
                </a:cubicBezTo>
                <a:lnTo>
                  <a:pt x="13750" y="3956"/>
                </a:lnTo>
                <a:lnTo>
                  <a:pt x="13391" y="4137"/>
                </a:lnTo>
                <a:cubicBezTo>
                  <a:pt x="13324" y="3903"/>
                  <a:pt x="13251" y="3660"/>
                  <a:pt x="13091" y="3475"/>
                </a:cubicBezTo>
                <a:cubicBezTo>
                  <a:pt x="12973" y="3340"/>
                  <a:pt x="12793" y="3244"/>
                  <a:pt x="12618" y="3244"/>
                </a:cubicBezTo>
                <a:cubicBezTo>
                  <a:pt x="12556" y="3244"/>
                  <a:pt x="12494" y="3256"/>
                  <a:pt x="12436" y="3283"/>
                </a:cubicBezTo>
                <a:cubicBezTo>
                  <a:pt x="12408" y="3190"/>
                  <a:pt x="12313" y="3143"/>
                  <a:pt x="12217" y="3143"/>
                </a:cubicBezTo>
                <a:cubicBezTo>
                  <a:pt x="12119" y="3143"/>
                  <a:pt x="12021" y="3192"/>
                  <a:pt x="11994" y="3288"/>
                </a:cubicBezTo>
                <a:cubicBezTo>
                  <a:pt x="11961" y="3133"/>
                  <a:pt x="11802" y="3048"/>
                  <a:pt x="11646" y="3048"/>
                </a:cubicBezTo>
                <a:cubicBezTo>
                  <a:pt x="11518" y="3048"/>
                  <a:pt x="11392" y="3105"/>
                  <a:pt x="11341" y="3227"/>
                </a:cubicBezTo>
                <a:cubicBezTo>
                  <a:pt x="11287" y="3043"/>
                  <a:pt x="11094" y="2922"/>
                  <a:pt x="10905" y="2922"/>
                </a:cubicBezTo>
                <a:cubicBezTo>
                  <a:pt x="10836" y="2922"/>
                  <a:pt x="10768" y="2938"/>
                  <a:pt x="10707" y="2973"/>
                </a:cubicBezTo>
                <a:cubicBezTo>
                  <a:pt x="10602" y="3033"/>
                  <a:pt x="10526" y="3135"/>
                  <a:pt x="10427" y="3205"/>
                </a:cubicBezTo>
                <a:cubicBezTo>
                  <a:pt x="10327" y="3274"/>
                  <a:pt x="10185" y="3310"/>
                  <a:pt x="10042" y="3310"/>
                </a:cubicBezTo>
                <a:cubicBezTo>
                  <a:pt x="9857" y="3310"/>
                  <a:pt x="9672" y="3251"/>
                  <a:pt x="9574" y="3128"/>
                </a:cubicBezTo>
                <a:cubicBezTo>
                  <a:pt x="9594" y="3128"/>
                  <a:pt x="9364" y="3091"/>
                  <a:pt x="9384" y="3091"/>
                </a:cubicBezTo>
                <a:cubicBezTo>
                  <a:pt x="9196" y="2843"/>
                  <a:pt x="8882" y="2705"/>
                  <a:pt x="8572" y="2705"/>
                </a:cubicBezTo>
                <a:cubicBezTo>
                  <a:pt x="8404" y="2705"/>
                  <a:pt x="8238" y="2745"/>
                  <a:pt x="8092" y="2829"/>
                </a:cubicBezTo>
                <a:cubicBezTo>
                  <a:pt x="8048" y="2742"/>
                  <a:pt x="7956" y="2703"/>
                  <a:pt x="7861" y="2703"/>
                </a:cubicBezTo>
                <a:cubicBezTo>
                  <a:pt x="7728" y="2703"/>
                  <a:pt x="7590" y="2781"/>
                  <a:pt x="7571" y="2916"/>
                </a:cubicBezTo>
                <a:cubicBezTo>
                  <a:pt x="7481" y="2797"/>
                  <a:pt x="7331" y="2734"/>
                  <a:pt x="7182" y="2734"/>
                </a:cubicBezTo>
                <a:cubicBezTo>
                  <a:pt x="7078" y="2734"/>
                  <a:pt x="6973" y="2765"/>
                  <a:pt x="6891" y="2831"/>
                </a:cubicBezTo>
                <a:cubicBezTo>
                  <a:pt x="7006" y="2345"/>
                  <a:pt x="7042" y="1692"/>
                  <a:pt x="6585" y="1495"/>
                </a:cubicBezTo>
                <a:cubicBezTo>
                  <a:pt x="6657" y="1349"/>
                  <a:pt x="6594" y="1151"/>
                  <a:pt x="6450" y="1074"/>
                </a:cubicBezTo>
                <a:cubicBezTo>
                  <a:pt x="6406" y="1050"/>
                  <a:pt x="6356" y="1038"/>
                  <a:pt x="6306" y="1038"/>
                </a:cubicBezTo>
                <a:cubicBezTo>
                  <a:pt x="6195" y="1038"/>
                  <a:pt x="6082" y="1094"/>
                  <a:pt x="6024" y="1190"/>
                </a:cubicBezTo>
                <a:cubicBezTo>
                  <a:pt x="6136" y="993"/>
                  <a:pt x="5934" y="726"/>
                  <a:pt x="5709" y="726"/>
                </a:cubicBezTo>
                <a:cubicBezTo>
                  <a:pt x="5702" y="726"/>
                  <a:pt x="5696" y="726"/>
                  <a:pt x="5689" y="726"/>
                </a:cubicBezTo>
                <a:cubicBezTo>
                  <a:pt x="5456" y="743"/>
                  <a:pt x="5282" y="980"/>
                  <a:pt x="5275" y="1214"/>
                </a:cubicBezTo>
                <a:cubicBezTo>
                  <a:pt x="5028" y="1145"/>
                  <a:pt x="4939" y="853"/>
                  <a:pt x="4815" y="630"/>
                </a:cubicBezTo>
                <a:cubicBezTo>
                  <a:pt x="4729" y="477"/>
                  <a:pt x="4543" y="345"/>
                  <a:pt x="4388" y="345"/>
                </a:cubicBezTo>
                <a:cubicBezTo>
                  <a:pt x="4316" y="345"/>
                  <a:pt x="4251" y="373"/>
                  <a:pt x="4205" y="439"/>
                </a:cubicBezTo>
                <a:cubicBezTo>
                  <a:pt x="4144" y="236"/>
                  <a:pt x="3929" y="114"/>
                  <a:pt x="3721" y="114"/>
                </a:cubicBezTo>
                <a:cubicBezTo>
                  <a:pt x="3606" y="114"/>
                  <a:pt x="3493" y="151"/>
                  <a:pt x="3409" y="234"/>
                </a:cubicBezTo>
                <a:cubicBezTo>
                  <a:pt x="3342" y="77"/>
                  <a:pt x="3175" y="1"/>
                  <a:pt x="3007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Numbers">
  <p:cSld name="BIG_NUMBER_1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 txBox="1">
            <a:spLocks noGrp="1"/>
          </p:cNvSpPr>
          <p:nvPr>
            <p:ph type="title" hasCustomPrompt="1"/>
          </p:nvPr>
        </p:nvSpPr>
        <p:spPr>
          <a:xfrm>
            <a:off x="1003650" y="1856300"/>
            <a:ext cx="7136700" cy="99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181" name="Google Shape;181;p26"/>
          <p:cNvSpPr txBox="1">
            <a:spLocks noGrp="1"/>
          </p:cNvSpPr>
          <p:nvPr>
            <p:ph type="body" idx="1"/>
          </p:nvPr>
        </p:nvSpPr>
        <p:spPr>
          <a:xfrm>
            <a:off x="2019900" y="2733266"/>
            <a:ext cx="5104200" cy="4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algn="ctr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82" name="Google Shape;182;p26"/>
          <p:cNvSpPr txBox="1">
            <a:spLocks noGrp="1"/>
          </p:cNvSpPr>
          <p:nvPr>
            <p:ph type="title" idx="2" hasCustomPrompt="1"/>
          </p:nvPr>
        </p:nvSpPr>
        <p:spPr>
          <a:xfrm>
            <a:off x="1003650" y="402213"/>
            <a:ext cx="7136700" cy="99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83" name="Google Shape;183;p26"/>
          <p:cNvSpPr txBox="1">
            <a:spLocks noGrp="1"/>
          </p:cNvSpPr>
          <p:nvPr>
            <p:ph type="body" idx="3"/>
          </p:nvPr>
        </p:nvSpPr>
        <p:spPr>
          <a:xfrm>
            <a:off x="2019900" y="1144984"/>
            <a:ext cx="5104200" cy="4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4" name="Google Shape;184;p26"/>
          <p:cNvSpPr txBox="1">
            <a:spLocks noGrp="1"/>
          </p:cNvSpPr>
          <p:nvPr>
            <p:ph type="title" idx="4" hasCustomPrompt="1"/>
          </p:nvPr>
        </p:nvSpPr>
        <p:spPr>
          <a:xfrm>
            <a:off x="1003650" y="3439588"/>
            <a:ext cx="7136700" cy="99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85" name="Google Shape;185;p26"/>
          <p:cNvSpPr txBox="1">
            <a:spLocks noGrp="1"/>
          </p:cNvSpPr>
          <p:nvPr>
            <p:ph type="body" idx="5"/>
          </p:nvPr>
        </p:nvSpPr>
        <p:spPr>
          <a:xfrm>
            <a:off x="2019900" y="4187515"/>
            <a:ext cx="5104200" cy="4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4">
  <p:cSld name="TITLE_ONLY_1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7"/>
          <p:cNvSpPr/>
          <p:nvPr/>
        </p:nvSpPr>
        <p:spPr>
          <a:xfrm rot="10800000" flipH="1">
            <a:off x="-408037" y="-409459"/>
            <a:ext cx="1897829" cy="1006827"/>
          </a:xfrm>
          <a:custGeom>
            <a:avLst/>
            <a:gdLst/>
            <a:ahLst/>
            <a:cxnLst/>
            <a:rect l="l" t="t" r="r" b="b"/>
            <a:pathLst>
              <a:path w="52253" h="27721" extrusionOk="0">
                <a:moveTo>
                  <a:pt x="42899" y="1"/>
                </a:moveTo>
                <a:cubicBezTo>
                  <a:pt x="41709" y="1"/>
                  <a:pt x="39458" y="95"/>
                  <a:pt x="37430" y="709"/>
                </a:cubicBezTo>
                <a:cubicBezTo>
                  <a:pt x="37430" y="709"/>
                  <a:pt x="37487" y="2356"/>
                  <a:pt x="36956" y="3740"/>
                </a:cubicBezTo>
                <a:cubicBezTo>
                  <a:pt x="36956" y="3740"/>
                  <a:pt x="36482" y="1506"/>
                  <a:pt x="36147" y="963"/>
                </a:cubicBezTo>
                <a:cubicBezTo>
                  <a:pt x="36147" y="963"/>
                  <a:pt x="33405" y="1216"/>
                  <a:pt x="32302" y="1720"/>
                </a:cubicBezTo>
                <a:cubicBezTo>
                  <a:pt x="31198" y="2226"/>
                  <a:pt x="28190" y="2390"/>
                  <a:pt x="27649" y="2622"/>
                </a:cubicBezTo>
                <a:cubicBezTo>
                  <a:pt x="27649" y="2622"/>
                  <a:pt x="26948" y="8711"/>
                  <a:pt x="26277" y="10647"/>
                </a:cubicBezTo>
                <a:cubicBezTo>
                  <a:pt x="26277" y="10647"/>
                  <a:pt x="26358" y="5424"/>
                  <a:pt x="25715" y="3412"/>
                </a:cubicBezTo>
                <a:cubicBezTo>
                  <a:pt x="25715" y="3412"/>
                  <a:pt x="23701" y="4057"/>
                  <a:pt x="22013" y="4874"/>
                </a:cubicBezTo>
                <a:cubicBezTo>
                  <a:pt x="20325" y="5692"/>
                  <a:pt x="18177" y="6784"/>
                  <a:pt x="17649" y="7284"/>
                </a:cubicBezTo>
                <a:cubicBezTo>
                  <a:pt x="17649" y="7284"/>
                  <a:pt x="19169" y="11850"/>
                  <a:pt x="18863" y="14763"/>
                </a:cubicBezTo>
                <a:cubicBezTo>
                  <a:pt x="18863" y="14763"/>
                  <a:pt x="16894" y="10061"/>
                  <a:pt x="15438" y="8395"/>
                </a:cubicBezTo>
                <a:cubicBezTo>
                  <a:pt x="15438" y="8395"/>
                  <a:pt x="5653" y="12965"/>
                  <a:pt x="463" y="22979"/>
                </a:cubicBezTo>
                <a:cubicBezTo>
                  <a:pt x="463" y="22979"/>
                  <a:pt x="1" y="23845"/>
                  <a:pt x="2350" y="25170"/>
                </a:cubicBezTo>
                <a:cubicBezTo>
                  <a:pt x="2350" y="25170"/>
                  <a:pt x="7120" y="27721"/>
                  <a:pt x="14658" y="27721"/>
                </a:cubicBezTo>
                <a:cubicBezTo>
                  <a:pt x="18325" y="27721"/>
                  <a:pt x="22649" y="27117"/>
                  <a:pt x="27397" y="25321"/>
                </a:cubicBezTo>
                <a:cubicBezTo>
                  <a:pt x="27397" y="25321"/>
                  <a:pt x="27275" y="23796"/>
                  <a:pt x="26059" y="21583"/>
                </a:cubicBezTo>
                <a:lnTo>
                  <a:pt x="26059" y="21583"/>
                </a:lnTo>
                <a:cubicBezTo>
                  <a:pt x="26060" y="21583"/>
                  <a:pt x="29433" y="23693"/>
                  <a:pt x="30936" y="23693"/>
                </a:cubicBezTo>
                <a:cubicBezTo>
                  <a:pt x="30950" y="23693"/>
                  <a:pt x="30965" y="23693"/>
                  <a:pt x="30979" y="23693"/>
                </a:cubicBezTo>
                <a:cubicBezTo>
                  <a:pt x="30979" y="23693"/>
                  <a:pt x="33479" y="22526"/>
                  <a:pt x="35249" y="20970"/>
                </a:cubicBezTo>
                <a:cubicBezTo>
                  <a:pt x="35249" y="20970"/>
                  <a:pt x="33590" y="19979"/>
                  <a:pt x="32883" y="18767"/>
                </a:cubicBezTo>
                <a:lnTo>
                  <a:pt x="32883" y="18767"/>
                </a:lnTo>
                <a:cubicBezTo>
                  <a:pt x="32884" y="18767"/>
                  <a:pt x="35661" y="20252"/>
                  <a:pt x="36624" y="20252"/>
                </a:cubicBezTo>
                <a:cubicBezTo>
                  <a:pt x="36689" y="20252"/>
                  <a:pt x="36745" y="20245"/>
                  <a:pt x="36792" y="20231"/>
                </a:cubicBezTo>
                <a:cubicBezTo>
                  <a:pt x="36792" y="20231"/>
                  <a:pt x="40689" y="17623"/>
                  <a:pt x="42378" y="16024"/>
                </a:cubicBezTo>
                <a:cubicBezTo>
                  <a:pt x="42378" y="16024"/>
                  <a:pt x="41604" y="15715"/>
                  <a:pt x="41378" y="14968"/>
                </a:cubicBezTo>
                <a:lnTo>
                  <a:pt x="43435" y="14956"/>
                </a:lnTo>
                <a:cubicBezTo>
                  <a:pt x="43435" y="14956"/>
                  <a:pt x="51967" y="9109"/>
                  <a:pt x="52253" y="3134"/>
                </a:cubicBezTo>
                <a:cubicBezTo>
                  <a:pt x="52253" y="3134"/>
                  <a:pt x="51051" y="1268"/>
                  <a:pt x="47336" y="220"/>
                </a:cubicBezTo>
                <a:cubicBezTo>
                  <a:pt x="47336" y="220"/>
                  <a:pt x="46074" y="1995"/>
                  <a:pt x="44941" y="4309"/>
                </a:cubicBezTo>
                <a:cubicBezTo>
                  <a:pt x="44941" y="4309"/>
                  <a:pt x="45487" y="1629"/>
                  <a:pt x="46367" y="276"/>
                </a:cubicBezTo>
                <a:cubicBezTo>
                  <a:pt x="46367" y="276"/>
                  <a:pt x="45747" y="102"/>
                  <a:pt x="45220" y="102"/>
                </a:cubicBezTo>
                <a:cubicBezTo>
                  <a:pt x="45142" y="102"/>
                  <a:pt x="45066" y="106"/>
                  <a:pt x="44994" y="115"/>
                </a:cubicBezTo>
                <a:cubicBezTo>
                  <a:pt x="44994" y="115"/>
                  <a:pt x="43108" y="3641"/>
                  <a:pt x="42649" y="5378"/>
                </a:cubicBezTo>
                <a:cubicBezTo>
                  <a:pt x="42649" y="5378"/>
                  <a:pt x="43113" y="1194"/>
                  <a:pt x="43742" y="19"/>
                </a:cubicBezTo>
                <a:cubicBezTo>
                  <a:pt x="43742" y="19"/>
                  <a:pt x="43424" y="1"/>
                  <a:pt x="4289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7"/>
          <p:cNvSpPr/>
          <p:nvPr/>
        </p:nvSpPr>
        <p:spPr>
          <a:xfrm rot="-9117405" flipH="1">
            <a:off x="-713237" y="1088590"/>
            <a:ext cx="1897783" cy="1006802"/>
          </a:xfrm>
          <a:custGeom>
            <a:avLst/>
            <a:gdLst/>
            <a:ahLst/>
            <a:cxnLst/>
            <a:rect l="l" t="t" r="r" b="b"/>
            <a:pathLst>
              <a:path w="52253" h="27721" extrusionOk="0">
                <a:moveTo>
                  <a:pt x="42899" y="1"/>
                </a:moveTo>
                <a:cubicBezTo>
                  <a:pt x="41709" y="1"/>
                  <a:pt x="39458" y="95"/>
                  <a:pt x="37430" y="709"/>
                </a:cubicBezTo>
                <a:cubicBezTo>
                  <a:pt x="37430" y="709"/>
                  <a:pt x="37487" y="2356"/>
                  <a:pt x="36956" y="3740"/>
                </a:cubicBezTo>
                <a:cubicBezTo>
                  <a:pt x="36956" y="3740"/>
                  <a:pt x="36482" y="1506"/>
                  <a:pt x="36147" y="963"/>
                </a:cubicBezTo>
                <a:cubicBezTo>
                  <a:pt x="36147" y="963"/>
                  <a:pt x="33405" y="1216"/>
                  <a:pt x="32302" y="1720"/>
                </a:cubicBezTo>
                <a:cubicBezTo>
                  <a:pt x="31198" y="2226"/>
                  <a:pt x="28190" y="2390"/>
                  <a:pt x="27649" y="2622"/>
                </a:cubicBezTo>
                <a:cubicBezTo>
                  <a:pt x="27649" y="2622"/>
                  <a:pt x="26948" y="8711"/>
                  <a:pt x="26277" y="10647"/>
                </a:cubicBezTo>
                <a:cubicBezTo>
                  <a:pt x="26277" y="10647"/>
                  <a:pt x="26358" y="5424"/>
                  <a:pt x="25715" y="3412"/>
                </a:cubicBezTo>
                <a:cubicBezTo>
                  <a:pt x="25715" y="3412"/>
                  <a:pt x="23701" y="4057"/>
                  <a:pt x="22013" y="4874"/>
                </a:cubicBezTo>
                <a:cubicBezTo>
                  <a:pt x="20325" y="5692"/>
                  <a:pt x="18177" y="6784"/>
                  <a:pt x="17649" y="7284"/>
                </a:cubicBezTo>
                <a:cubicBezTo>
                  <a:pt x="17649" y="7284"/>
                  <a:pt x="19169" y="11850"/>
                  <a:pt x="18863" y="14763"/>
                </a:cubicBezTo>
                <a:cubicBezTo>
                  <a:pt x="18863" y="14763"/>
                  <a:pt x="16894" y="10061"/>
                  <a:pt x="15438" y="8395"/>
                </a:cubicBezTo>
                <a:cubicBezTo>
                  <a:pt x="15438" y="8395"/>
                  <a:pt x="5653" y="12965"/>
                  <a:pt x="463" y="22979"/>
                </a:cubicBezTo>
                <a:cubicBezTo>
                  <a:pt x="463" y="22979"/>
                  <a:pt x="1" y="23845"/>
                  <a:pt x="2350" y="25170"/>
                </a:cubicBezTo>
                <a:cubicBezTo>
                  <a:pt x="2350" y="25170"/>
                  <a:pt x="7120" y="27721"/>
                  <a:pt x="14658" y="27721"/>
                </a:cubicBezTo>
                <a:cubicBezTo>
                  <a:pt x="18325" y="27721"/>
                  <a:pt x="22649" y="27117"/>
                  <a:pt x="27397" y="25321"/>
                </a:cubicBezTo>
                <a:cubicBezTo>
                  <a:pt x="27397" y="25321"/>
                  <a:pt x="27275" y="23796"/>
                  <a:pt x="26059" y="21583"/>
                </a:cubicBezTo>
                <a:lnTo>
                  <a:pt x="26059" y="21583"/>
                </a:lnTo>
                <a:cubicBezTo>
                  <a:pt x="26060" y="21583"/>
                  <a:pt x="29433" y="23693"/>
                  <a:pt x="30936" y="23693"/>
                </a:cubicBezTo>
                <a:cubicBezTo>
                  <a:pt x="30950" y="23693"/>
                  <a:pt x="30965" y="23693"/>
                  <a:pt x="30979" y="23693"/>
                </a:cubicBezTo>
                <a:cubicBezTo>
                  <a:pt x="30979" y="23693"/>
                  <a:pt x="33479" y="22526"/>
                  <a:pt x="35249" y="20970"/>
                </a:cubicBezTo>
                <a:cubicBezTo>
                  <a:pt x="35249" y="20970"/>
                  <a:pt x="33590" y="19979"/>
                  <a:pt x="32883" y="18767"/>
                </a:cubicBezTo>
                <a:lnTo>
                  <a:pt x="32883" y="18767"/>
                </a:lnTo>
                <a:cubicBezTo>
                  <a:pt x="32884" y="18767"/>
                  <a:pt x="35661" y="20252"/>
                  <a:pt x="36624" y="20252"/>
                </a:cubicBezTo>
                <a:cubicBezTo>
                  <a:pt x="36689" y="20252"/>
                  <a:pt x="36745" y="20245"/>
                  <a:pt x="36792" y="20231"/>
                </a:cubicBezTo>
                <a:cubicBezTo>
                  <a:pt x="36792" y="20231"/>
                  <a:pt x="40689" y="17623"/>
                  <a:pt x="42378" y="16024"/>
                </a:cubicBezTo>
                <a:cubicBezTo>
                  <a:pt x="42378" y="16024"/>
                  <a:pt x="41604" y="15715"/>
                  <a:pt x="41378" y="14968"/>
                </a:cubicBezTo>
                <a:lnTo>
                  <a:pt x="43435" y="14956"/>
                </a:lnTo>
                <a:cubicBezTo>
                  <a:pt x="43435" y="14956"/>
                  <a:pt x="51967" y="9109"/>
                  <a:pt x="52253" y="3134"/>
                </a:cubicBezTo>
                <a:cubicBezTo>
                  <a:pt x="52253" y="3134"/>
                  <a:pt x="51051" y="1268"/>
                  <a:pt x="47336" y="220"/>
                </a:cubicBezTo>
                <a:cubicBezTo>
                  <a:pt x="47336" y="220"/>
                  <a:pt x="46074" y="1995"/>
                  <a:pt x="44941" y="4309"/>
                </a:cubicBezTo>
                <a:cubicBezTo>
                  <a:pt x="44941" y="4309"/>
                  <a:pt x="45487" y="1629"/>
                  <a:pt x="46367" y="276"/>
                </a:cubicBezTo>
                <a:cubicBezTo>
                  <a:pt x="46367" y="276"/>
                  <a:pt x="45747" y="102"/>
                  <a:pt x="45220" y="102"/>
                </a:cubicBezTo>
                <a:cubicBezTo>
                  <a:pt x="45142" y="102"/>
                  <a:pt x="45066" y="106"/>
                  <a:pt x="44994" y="115"/>
                </a:cubicBezTo>
                <a:cubicBezTo>
                  <a:pt x="44994" y="115"/>
                  <a:pt x="43108" y="3641"/>
                  <a:pt x="42649" y="5378"/>
                </a:cubicBezTo>
                <a:cubicBezTo>
                  <a:pt x="42649" y="5378"/>
                  <a:pt x="43113" y="1194"/>
                  <a:pt x="43742" y="19"/>
                </a:cubicBezTo>
                <a:cubicBezTo>
                  <a:pt x="43742" y="19"/>
                  <a:pt x="43424" y="1"/>
                  <a:pt x="4289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7"/>
          <p:cNvSpPr/>
          <p:nvPr/>
        </p:nvSpPr>
        <p:spPr>
          <a:xfrm rot="-5400000" flipH="1">
            <a:off x="-377354" y="44804"/>
            <a:ext cx="1226015" cy="1065299"/>
          </a:xfrm>
          <a:custGeom>
            <a:avLst/>
            <a:gdLst/>
            <a:ahLst/>
            <a:cxnLst/>
            <a:rect l="l" t="t" r="r" b="b"/>
            <a:pathLst>
              <a:path w="38298" h="33275" extrusionOk="0">
                <a:moveTo>
                  <a:pt x="14833" y="1"/>
                </a:moveTo>
                <a:cubicBezTo>
                  <a:pt x="11265" y="1"/>
                  <a:pt x="7239" y="790"/>
                  <a:pt x="5195" y="3893"/>
                </a:cubicBezTo>
                <a:cubicBezTo>
                  <a:pt x="1034" y="10208"/>
                  <a:pt x="7714" y="12632"/>
                  <a:pt x="9260" y="13393"/>
                </a:cubicBezTo>
                <a:cubicBezTo>
                  <a:pt x="10745" y="14125"/>
                  <a:pt x="10354" y="14770"/>
                  <a:pt x="10322" y="14820"/>
                </a:cubicBezTo>
                <a:cubicBezTo>
                  <a:pt x="10320" y="14822"/>
                  <a:pt x="10319" y="14825"/>
                  <a:pt x="10317" y="14826"/>
                </a:cubicBezTo>
                <a:cubicBezTo>
                  <a:pt x="10290" y="14861"/>
                  <a:pt x="10045" y="15155"/>
                  <a:pt x="9381" y="15155"/>
                </a:cubicBezTo>
                <a:cubicBezTo>
                  <a:pt x="8912" y="15155"/>
                  <a:pt x="8233" y="15008"/>
                  <a:pt x="7273" y="14518"/>
                </a:cubicBezTo>
                <a:cubicBezTo>
                  <a:pt x="6779" y="14265"/>
                  <a:pt x="6169" y="14132"/>
                  <a:pt x="5522" y="14132"/>
                </a:cubicBezTo>
                <a:cubicBezTo>
                  <a:pt x="3030" y="14132"/>
                  <a:pt x="1" y="16114"/>
                  <a:pt x="1003" y="20890"/>
                </a:cubicBezTo>
                <a:cubicBezTo>
                  <a:pt x="2240" y="26788"/>
                  <a:pt x="7088" y="31453"/>
                  <a:pt x="13149" y="32195"/>
                </a:cubicBezTo>
                <a:cubicBezTo>
                  <a:pt x="13156" y="32195"/>
                  <a:pt x="13163" y="32196"/>
                  <a:pt x="13170" y="32196"/>
                </a:cubicBezTo>
                <a:cubicBezTo>
                  <a:pt x="13303" y="32196"/>
                  <a:pt x="13392" y="32048"/>
                  <a:pt x="13321" y="31929"/>
                </a:cubicBezTo>
                <a:cubicBezTo>
                  <a:pt x="12785" y="31037"/>
                  <a:pt x="11323" y="28273"/>
                  <a:pt x="11377" y="24767"/>
                </a:cubicBezTo>
                <a:cubicBezTo>
                  <a:pt x="11440" y="20799"/>
                  <a:pt x="12199" y="20415"/>
                  <a:pt x="12652" y="20415"/>
                </a:cubicBezTo>
                <a:cubicBezTo>
                  <a:pt x="12689" y="20415"/>
                  <a:pt x="12724" y="20417"/>
                  <a:pt x="12756" y="20421"/>
                </a:cubicBezTo>
                <a:cubicBezTo>
                  <a:pt x="13184" y="20465"/>
                  <a:pt x="13311" y="21156"/>
                  <a:pt x="13255" y="22292"/>
                </a:cubicBezTo>
                <a:cubicBezTo>
                  <a:pt x="13198" y="23427"/>
                  <a:pt x="12606" y="30081"/>
                  <a:pt x="14999" y="32062"/>
                </a:cubicBezTo>
                <a:cubicBezTo>
                  <a:pt x="16166" y="33027"/>
                  <a:pt x="18223" y="33275"/>
                  <a:pt x="20024" y="33275"/>
                </a:cubicBezTo>
                <a:cubicBezTo>
                  <a:pt x="21261" y="33275"/>
                  <a:pt x="22378" y="33158"/>
                  <a:pt x="23003" y="33077"/>
                </a:cubicBezTo>
                <a:cubicBezTo>
                  <a:pt x="23169" y="33057"/>
                  <a:pt x="23215" y="32840"/>
                  <a:pt x="23072" y="32754"/>
                </a:cubicBezTo>
                <a:cubicBezTo>
                  <a:pt x="22154" y="32202"/>
                  <a:pt x="20053" y="30662"/>
                  <a:pt x="18605" y="27458"/>
                </a:cubicBezTo>
                <a:cubicBezTo>
                  <a:pt x="16707" y="23256"/>
                  <a:pt x="16624" y="22136"/>
                  <a:pt x="17273" y="22061"/>
                </a:cubicBezTo>
                <a:cubicBezTo>
                  <a:pt x="17314" y="22056"/>
                  <a:pt x="17354" y="22054"/>
                  <a:pt x="17391" y="22054"/>
                </a:cubicBezTo>
                <a:cubicBezTo>
                  <a:pt x="17944" y="22054"/>
                  <a:pt x="18107" y="22582"/>
                  <a:pt x="18578" y="23980"/>
                </a:cubicBezTo>
                <a:cubicBezTo>
                  <a:pt x="19081" y="25474"/>
                  <a:pt x="21114" y="30836"/>
                  <a:pt x="24093" y="32184"/>
                </a:cubicBezTo>
                <a:cubicBezTo>
                  <a:pt x="24093" y="32184"/>
                  <a:pt x="24517" y="32507"/>
                  <a:pt x="25518" y="32507"/>
                </a:cubicBezTo>
                <a:cubicBezTo>
                  <a:pt x="26229" y="32507"/>
                  <a:pt x="27232" y="32343"/>
                  <a:pt x="28580" y="31785"/>
                </a:cubicBezTo>
                <a:cubicBezTo>
                  <a:pt x="28723" y="31726"/>
                  <a:pt x="28729" y="31527"/>
                  <a:pt x="28590" y="31463"/>
                </a:cubicBezTo>
                <a:cubicBezTo>
                  <a:pt x="27488" y="30963"/>
                  <a:pt x="24236" y="29174"/>
                  <a:pt x="22540" y="24885"/>
                </a:cubicBezTo>
                <a:cubicBezTo>
                  <a:pt x="22540" y="24885"/>
                  <a:pt x="21419" y="22521"/>
                  <a:pt x="22404" y="22502"/>
                </a:cubicBezTo>
                <a:cubicBezTo>
                  <a:pt x="22407" y="22501"/>
                  <a:pt x="22410" y="22501"/>
                  <a:pt x="22413" y="22501"/>
                </a:cubicBezTo>
                <a:cubicBezTo>
                  <a:pt x="23391" y="22501"/>
                  <a:pt x="23701" y="25933"/>
                  <a:pt x="25791" y="28176"/>
                </a:cubicBezTo>
                <a:cubicBezTo>
                  <a:pt x="27338" y="29839"/>
                  <a:pt x="28353" y="30664"/>
                  <a:pt x="29556" y="30664"/>
                </a:cubicBezTo>
                <a:cubicBezTo>
                  <a:pt x="29982" y="30664"/>
                  <a:pt x="30431" y="30561"/>
                  <a:pt x="30935" y="30355"/>
                </a:cubicBezTo>
                <a:cubicBezTo>
                  <a:pt x="32636" y="29660"/>
                  <a:pt x="34275" y="27190"/>
                  <a:pt x="35961" y="27190"/>
                </a:cubicBezTo>
                <a:cubicBezTo>
                  <a:pt x="36122" y="27190"/>
                  <a:pt x="36284" y="27212"/>
                  <a:pt x="36446" y="27261"/>
                </a:cubicBezTo>
                <a:cubicBezTo>
                  <a:pt x="36463" y="27266"/>
                  <a:pt x="36480" y="27269"/>
                  <a:pt x="36497" y="27269"/>
                </a:cubicBezTo>
                <a:cubicBezTo>
                  <a:pt x="36584" y="27269"/>
                  <a:pt x="36662" y="27201"/>
                  <a:pt x="36669" y="27107"/>
                </a:cubicBezTo>
                <a:cubicBezTo>
                  <a:pt x="36716" y="26373"/>
                  <a:pt x="36913" y="24069"/>
                  <a:pt x="37567" y="22623"/>
                </a:cubicBezTo>
                <a:cubicBezTo>
                  <a:pt x="38298" y="21007"/>
                  <a:pt x="37095" y="19207"/>
                  <a:pt x="34186" y="19207"/>
                </a:cubicBezTo>
                <a:cubicBezTo>
                  <a:pt x="33969" y="19207"/>
                  <a:pt x="33741" y="19217"/>
                  <a:pt x="33505" y="19238"/>
                </a:cubicBezTo>
                <a:cubicBezTo>
                  <a:pt x="31546" y="19411"/>
                  <a:pt x="29908" y="19656"/>
                  <a:pt x="28842" y="19656"/>
                </a:cubicBezTo>
                <a:cubicBezTo>
                  <a:pt x="28059" y="19656"/>
                  <a:pt x="27584" y="19523"/>
                  <a:pt x="27519" y="19133"/>
                </a:cubicBezTo>
                <a:cubicBezTo>
                  <a:pt x="27427" y="18579"/>
                  <a:pt x="29472" y="17812"/>
                  <a:pt x="32180" y="17812"/>
                </a:cubicBezTo>
                <a:cubicBezTo>
                  <a:pt x="33869" y="17812"/>
                  <a:pt x="35815" y="18110"/>
                  <a:pt x="37661" y="18946"/>
                </a:cubicBezTo>
                <a:cubicBezTo>
                  <a:pt x="37687" y="18957"/>
                  <a:pt x="37712" y="18962"/>
                  <a:pt x="37737" y="18962"/>
                </a:cubicBezTo>
                <a:cubicBezTo>
                  <a:pt x="37852" y="18962"/>
                  <a:pt x="37947" y="18849"/>
                  <a:pt x="37901" y="18728"/>
                </a:cubicBezTo>
                <a:cubicBezTo>
                  <a:pt x="37625" y="17988"/>
                  <a:pt x="37035" y="16339"/>
                  <a:pt x="36595" y="14646"/>
                </a:cubicBezTo>
                <a:cubicBezTo>
                  <a:pt x="36293" y="13487"/>
                  <a:pt x="34901" y="13072"/>
                  <a:pt x="33305" y="13072"/>
                </a:cubicBezTo>
                <a:cubicBezTo>
                  <a:pt x="31758" y="13072"/>
                  <a:pt x="30018" y="13462"/>
                  <a:pt x="28892" y="13939"/>
                </a:cubicBezTo>
                <a:cubicBezTo>
                  <a:pt x="27045" y="14724"/>
                  <a:pt x="24457" y="16269"/>
                  <a:pt x="23267" y="16269"/>
                </a:cubicBezTo>
                <a:cubicBezTo>
                  <a:pt x="22984" y="16269"/>
                  <a:pt x="22780" y="16182"/>
                  <a:pt x="22684" y="15977"/>
                </a:cubicBezTo>
                <a:cubicBezTo>
                  <a:pt x="22193" y="14925"/>
                  <a:pt x="27416" y="11580"/>
                  <a:pt x="35226" y="11552"/>
                </a:cubicBezTo>
                <a:cubicBezTo>
                  <a:pt x="35384" y="11552"/>
                  <a:pt x="35463" y="11361"/>
                  <a:pt x="35349" y="11252"/>
                </a:cubicBezTo>
                <a:cubicBezTo>
                  <a:pt x="34879" y="10802"/>
                  <a:pt x="34015" y="9936"/>
                  <a:pt x="33570" y="9257"/>
                </a:cubicBezTo>
                <a:cubicBezTo>
                  <a:pt x="33018" y="8412"/>
                  <a:pt x="31966" y="7334"/>
                  <a:pt x="31719" y="7085"/>
                </a:cubicBezTo>
                <a:cubicBezTo>
                  <a:pt x="31686" y="7052"/>
                  <a:pt x="31642" y="7034"/>
                  <a:pt x="31596" y="7034"/>
                </a:cubicBezTo>
                <a:cubicBezTo>
                  <a:pt x="31594" y="7034"/>
                  <a:pt x="31593" y="7034"/>
                  <a:pt x="31592" y="7034"/>
                </a:cubicBezTo>
                <a:cubicBezTo>
                  <a:pt x="30943" y="7051"/>
                  <a:pt x="26183" y="7251"/>
                  <a:pt x="23860" y="9490"/>
                </a:cubicBezTo>
                <a:cubicBezTo>
                  <a:pt x="21689" y="11583"/>
                  <a:pt x="20364" y="12688"/>
                  <a:pt x="19563" y="12688"/>
                </a:cubicBezTo>
                <a:cubicBezTo>
                  <a:pt x="19443" y="12688"/>
                  <a:pt x="19334" y="12663"/>
                  <a:pt x="19236" y="12613"/>
                </a:cubicBezTo>
                <a:cubicBezTo>
                  <a:pt x="18494" y="12233"/>
                  <a:pt x="19464" y="8294"/>
                  <a:pt x="30438" y="6029"/>
                </a:cubicBezTo>
                <a:cubicBezTo>
                  <a:pt x="30582" y="6000"/>
                  <a:pt x="30631" y="5817"/>
                  <a:pt x="30518" y="5723"/>
                </a:cubicBezTo>
                <a:cubicBezTo>
                  <a:pt x="29760" y="5095"/>
                  <a:pt x="27514" y="3358"/>
                  <a:pt x="24709" y="2350"/>
                </a:cubicBezTo>
                <a:cubicBezTo>
                  <a:pt x="24688" y="2343"/>
                  <a:pt x="24666" y="2339"/>
                  <a:pt x="24644" y="2339"/>
                </a:cubicBezTo>
                <a:cubicBezTo>
                  <a:pt x="24269" y="2354"/>
                  <a:pt x="20770" y="2592"/>
                  <a:pt x="17480" y="6796"/>
                </a:cubicBezTo>
                <a:cubicBezTo>
                  <a:pt x="14991" y="9975"/>
                  <a:pt x="14518" y="10447"/>
                  <a:pt x="14244" y="10447"/>
                </a:cubicBezTo>
                <a:cubicBezTo>
                  <a:pt x="14134" y="10447"/>
                  <a:pt x="14056" y="10372"/>
                  <a:pt x="13894" y="10364"/>
                </a:cubicBezTo>
                <a:cubicBezTo>
                  <a:pt x="13345" y="10336"/>
                  <a:pt x="13916" y="5163"/>
                  <a:pt x="20987" y="1241"/>
                </a:cubicBezTo>
                <a:cubicBezTo>
                  <a:pt x="21242" y="1099"/>
                  <a:pt x="21189" y="716"/>
                  <a:pt x="20903" y="657"/>
                </a:cubicBezTo>
                <a:cubicBezTo>
                  <a:pt x="19718" y="407"/>
                  <a:pt x="17394" y="1"/>
                  <a:pt x="14833" y="1"/>
                </a:cubicBezTo>
                <a:close/>
              </a:path>
            </a:pathLst>
          </a:custGeom>
          <a:solidFill>
            <a:srgbClr val="55997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7"/>
          <p:cNvSpPr/>
          <p:nvPr/>
        </p:nvSpPr>
        <p:spPr>
          <a:xfrm rot="1855389">
            <a:off x="-862231" y="2841048"/>
            <a:ext cx="2497049" cy="1324722"/>
          </a:xfrm>
          <a:custGeom>
            <a:avLst/>
            <a:gdLst/>
            <a:ahLst/>
            <a:cxnLst/>
            <a:rect l="l" t="t" r="r" b="b"/>
            <a:pathLst>
              <a:path w="52253" h="27721" extrusionOk="0">
                <a:moveTo>
                  <a:pt x="42899" y="1"/>
                </a:moveTo>
                <a:cubicBezTo>
                  <a:pt x="41709" y="1"/>
                  <a:pt x="39458" y="95"/>
                  <a:pt x="37430" y="709"/>
                </a:cubicBezTo>
                <a:cubicBezTo>
                  <a:pt x="37430" y="709"/>
                  <a:pt x="37487" y="2356"/>
                  <a:pt x="36956" y="3740"/>
                </a:cubicBezTo>
                <a:cubicBezTo>
                  <a:pt x="36956" y="3740"/>
                  <a:pt x="36482" y="1506"/>
                  <a:pt x="36147" y="963"/>
                </a:cubicBezTo>
                <a:cubicBezTo>
                  <a:pt x="36147" y="963"/>
                  <a:pt x="33405" y="1216"/>
                  <a:pt x="32302" y="1720"/>
                </a:cubicBezTo>
                <a:cubicBezTo>
                  <a:pt x="31198" y="2226"/>
                  <a:pt x="28190" y="2390"/>
                  <a:pt x="27649" y="2622"/>
                </a:cubicBezTo>
                <a:cubicBezTo>
                  <a:pt x="27649" y="2622"/>
                  <a:pt x="26948" y="8711"/>
                  <a:pt x="26277" y="10647"/>
                </a:cubicBezTo>
                <a:cubicBezTo>
                  <a:pt x="26277" y="10647"/>
                  <a:pt x="26358" y="5424"/>
                  <a:pt x="25715" y="3412"/>
                </a:cubicBezTo>
                <a:cubicBezTo>
                  <a:pt x="25715" y="3412"/>
                  <a:pt x="23701" y="4057"/>
                  <a:pt x="22013" y="4874"/>
                </a:cubicBezTo>
                <a:cubicBezTo>
                  <a:pt x="20325" y="5692"/>
                  <a:pt x="18177" y="6784"/>
                  <a:pt x="17649" y="7284"/>
                </a:cubicBezTo>
                <a:cubicBezTo>
                  <a:pt x="17649" y="7284"/>
                  <a:pt x="19169" y="11850"/>
                  <a:pt x="18863" y="14763"/>
                </a:cubicBezTo>
                <a:cubicBezTo>
                  <a:pt x="18863" y="14763"/>
                  <a:pt x="16894" y="10061"/>
                  <a:pt x="15438" y="8395"/>
                </a:cubicBezTo>
                <a:cubicBezTo>
                  <a:pt x="15438" y="8395"/>
                  <a:pt x="5653" y="12965"/>
                  <a:pt x="463" y="22979"/>
                </a:cubicBezTo>
                <a:cubicBezTo>
                  <a:pt x="463" y="22979"/>
                  <a:pt x="1" y="23845"/>
                  <a:pt x="2350" y="25170"/>
                </a:cubicBezTo>
                <a:cubicBezTo>
                  <a:pt x="2350" y="25170"/>
                  <a:pt x="7120" y="27721"/>
                  <a:pt x="14658" y="27721"/>
                </a:cubicBezTo>
                <a:cubicBezTo>
                  <a:pt x="18325" y="27721"/>
                  <a:pt x="22649" y="27117"/>
                  <a:pt x="27397" y="25321"/>
                </a:cubicBezTo>
                <a:cubicBezTo>
                  <a:pt x="27397" y="25321"/>
                  <a:pt x="27275" y="23796"/>
                  <a:pt x="26059" y="21583"/>
                </a:cubicBezTo>
                <a:lnTo>
                  <a:pt x="26059" y="21583"/>
                </a:lnTo>
                <a:cubicBezTo>
                  <a:pt x="26060" y="21583"/>
                  <a:pt x="29433" y="23693"/>
                  <a:pt x="30936" y="23693"/>
                </a:cubicBezTo>
                <a:cubicBezTo>
                  <a:pt x="30950" y="23693"/>
                  <a:pt x="30965" y="23693"/>
                  <a:pt x="30979" y="23693"/>
                </a:cubicBezTo>
                <a:cubicBezTo>
                  <a:pt x="30979" y="23693"/>
                  <a:pt x="33479" y="22526"/>
                  <a:pt x="35249" y="20970"/>
                </a:cubicBezTo>
                <a:cubicBezTo>
                  <a:pt x="35249" y="20970"/>
                  <a:pt x="33590" y="19979"/>
                  <a:pt x="32883" y="18767"/>
                </a:cubicBezTo>
                <a:lnTo>
                  <a:pt x="32883" y="18767"/>
                </a:lnTo>
                <a:cubicBezTo>
                  <a:pt x="32884" y="18767"/>
                  <a:pt x="35661" y="20252"/>
                  <a:pt x="36624" y="20252"/>
                </a:cubicBezTo>
                <a:cubicBezTo>
                  <a:pt x="36689" y="20252"/>
                  <a:pt x="36745" y="20245"/>
                  <a:pt x="36792" y="20231"/>
                </a:cubicBezTo>
                <a:cubicBezTo>
                  <a:pt x="36792" y="20231"/>
                  <a:pt x="40689" y="17623"/>
                  <a:pt x="42378" y="16024"/>
                </a:cubicBezTo>
                <a:cubicBezTo>
                  <a:pt x="42378" y="16024"/>
                  <a:pt x="41604" y="15715"/>
                  <a:pt x="41378" y="14968"/>
                </a:cubicBezTo>
                <a:lnTo>
                  <a:pt x="43435" y="14956"/>
                </a:lnTo>
                <a:cubicBezTo>
                  <a:pt x="43435" y="14956"/>
                  <a:pt x="51967" y="9109"/>
                  <a:pt x="52253" y="3134"/>
                </a:cubicBezTo>
                <a:cubicBezTo>
                  <a:pt x="52253" y="3134"/>
                  <a:pt x="51051" y="1268"/>
                  <a:pt x="47336" y="220"/>
                </a:cubicBezTo>
                <a:cubicBezTo>
                  <a:pt x="47336" y="220"/>
                  <a:pt x="46074" y="1995"/>
                  <a:pt x="44941" y="4309"/>
                </a:cubicBezTo>
                <a:cubicBezTo>
                  <a:pt x="44941" y="4309"/>
                  <a:pt x="45487" y="1629"/>
                  <a:pt x="46367" y="276"/>
                </a:cubicBezTo>
                <a:cubicBezTo>
                  <a:pt x="46367" y="276"/>
                  <a:pt x="45747" y="102"/>
                  <a:pt x="45220" y="102"/>
                </a:cubicBezTo>
                <a:cubicBezTo>
                  <a:pt x="45142" y="102"/>
                  <a:pt x="45066" y="106"/>
                  <a:pt x="44994" y="115"/>
                </a:cubicBezTo>
                <a:cubicBezTo>
                  <a:pt x="44994" y="115"/>
                  <a:pt x="43108" y="3641"/>
                  <a:pt x="42649" y="5378"/>
                </a:cubicBezTo>
                <a:cubicBezTo>
                  <a:pt x="42649" y="5378"/>
                  <a:pt x="43113" y="1194"/>
                  <a:pt x="43742" y="19"/>
                </a:cubicBezTo>
                <a:cubicBezTo>
                  <a:pt x="43742" y="19"/>
                  <a:pt x="43424" y="1"/>
                  <a:pt x="4289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7"/>
          <p:cNvSpPr/>
          <p:nvPr/>
        </p:nvSpPr>
        <p:spPr>
          <a:xfrm rot="-2054524">
            <a:off x="-1055764" y="3432929"/>
            <a:ext cx="1830195" cy="1590154"/>
          </a:xfrm>
          <a:custGeom>
            <a:avLst/>
            <a:gdLst/>
            <a:ahLst/>
            <a:cxnLst/>
            <a:rect l="l" t="t" r="r" b="b"/>
            <a:pathLst>
              <a:path w="38298" h="33275" extrusionOk="0">
                <a:moveTo>
                  <a:pt x="14833" y="1"/>
                </a:moveTo>
                <a:cubicBezTo>
                  <a:pt x="11265" y="1"/>
                  <a:pt x="7239" y="790"/>
                  <a:pt x="5195" y="3893"/>
                </a:cubicBezTo>
                <a:cubicBezTo>
                  <a:pt x="1034" y="10208"/>
                  <a:pt x="7714" y="12632"/>
                  <a:pt x="9260" y="13393"/>
                </a:cubicBezTo>
                <a:cubicBezTo>
                  <a:pt x="10745" y="14125"/>
                  <a:pt x="10354" y="14770"/>
                  <a:pt x="10322" y="14820"/>
                </a:cubicBezTo>
                <a:cubicBezTo>
                  <a:pt x="10320" y="14822"/>
                  <a:pt x="10319" y="14825"/>
                  <a:pt x="10317" y="14826"/>
                </a:cubicBezTo>
                <a:cubicBezTo>
                  <a:pt x="10290" y="14861"/>
                  <a:pt x="10045" y="15155"/>
                  <a:pt x="9381" y="15155"/>
                </a:cubicBezTo>
                <a:cubicBezTo>
                  <a:pt x="8912" y="15155"/>
                  <a:pt x="8233" y="15008"/>
                  <a:pt x="7273" y="14518"/>
                </a:cubicBezTo>
                <a:cubicBezTo>
                  <a:pt x="6779" y="14265"/>
                  <a:pt x="6169" y="14132"/>
                  <a:pt x="5522" y="14132"/>
                </a:cubicBezTo>
                <a:cubicBezTo>
                  <a:pt x="3030" y="14132"/>
                  <a:pt x="1" y="16114"/>
                  <a:pt x="1003" y="20890"/>
                </a:cubicBezTo>
                <a:cubicBezTo>
                  <a:pt x="2240" y="26788"/>
                  <a:pt x="7088" y="31453"/>
                  <a:pt x="13149" y="32195"/>
                </a:cubicBezTo>
                <a:cubicBezTo>
                  <a:pt x="13156" y="32195"/>
                  <a:pt x="13163" y="32196"/>
                  <a:pt x="13170" y="32196"/>
                </a:cubicBezTo>
                <a:cubicBezTo>
                  <a:pt x="13303" y="32196"/>
                  <a:pt x="13392" y="32048"/>
                  <a:pt x="13321" y="31929"/>
                </a:cubicBezTo>
                <a:cubicBezTo>
                  <a:pt x="12785" y="31037"/>
                  <a:pt x="11323" y="28273"/>
                  <a:pt x="11377" y="24767"/>
                </a:cubicBezTo>
                <a:cubicBezTo>
                  <a:pt x="11440" y="20799"/>
                  <a:pt x="12199" y="20415"/>
                  <a:pt x="12652" y="20415"/>
                </a:cubicBezTo>
                <a:cubicBezTo>
                  <a:pt x="12689" y="20415"/>
                  <a:pt x="12724" y="20417"/>
                  <a:pt x="12756" y="20421"/>
                </a:cubicBezTo>
                <a:cubicBezTo>
                  <a:pt x="13184" y="20465"/>
                  <a:pt x="13311" y="21156"/>
                  <a:pt x="13255" y="22292"/>
                </a:cubicBezTo>
                <a:cubicBezTo>
                  <a:pt x="13198" y="23427"/>
                  <a:pt x="12606" y="30081"/>
                  <a:pt x="14999" y="32062"/>
                </a:cubicBezTo>
                <a:cubicBezTo>
                  <a:pt x="16166" y="33027"/>
                  <a:pt x="18223" y="33275"/>
                  <a:pt x="20024" y="33275"/>
                </a:cubicBezTo>
                <a:cubicBezTo>
                  <a:pt x="21261" y="33275"/>
                  <a:pt x="22378" y="33158"/>
                  <a:pt x="23003" y="33077"/>
                </a:cubicBezTo>
                <a:cubicBezTo>
                  <a:pt x="23169" y="33057"/>
                  <a:pt x="23215" y="32840"/>
                  <a:pt x="23072" y="32754"/>
                </a:cubicBezTo>
                <a:cubicBezTo>
                  <a:pt x="22154" y="32202"/>
                  <a:pt x="20053" y="30662"/>
                  <a:pt x="18605" y="27458"/>
                </a:cubicBezTo>
                <a:cubicBezTo>
                  <a:pt x="16707" y="23256"/>
                  <a:pt x="16624" y="22136"/>
                  <a:pt x="17273" y="22061"/>
                </a:cubicBezTo>
                <a:cubicBezTo>
                  <a:pt x="17314" y="22056"/>
                  <a:pt x="17354" y="22054"/>
                  <a:pt x="17391" y="22054"/>
                </a:cubicBezTo>
                <a:cubicBezTo>
                  <a:pt x="17944" y="22054"/>
                  <a:pt x="18107" y="22582"/>
                  <a:pt x="18578" y="23980"/>
                </a:cubicBezTo>
                <a:cubicBezTo>
                  <a:pt x="19081" y="25474"/>
                  <a:pt x="21114" y="30836"/>
                  <a:pt x="24093" y="32184"/>
                </a:cubicBezTo>
                <a:cubicBezTo>
                  <a:pt x="24093" y="32184"/>
                  <a:pt x="24517" y="32507"/>
                  <a:pt x="25518" y="32507"/>
                </a:cubicBezTo>
                <a:cubicBezTo>
                  <a:pt x="26229" y="32507"/>
                  <a:pt x="27232" y="32343"/>
                  <a:pt x="28580" y="31785"/>
                </a:cubicBezTo>
                <a:cubicBezTo>
                  <a:pt x="28723" y="31726"/>
                  <a:pt x="28729" y="31527"/>
                  <a:pt x="28590" y="31463"/>
                </a:cubicBezTo>
                <a:cubicBezTo>
                  <a:pt x="27488" y="30963"/>
                  <a:pt x="24236" y="29174"/>
                  <a:pt x="22540" y="24885"/>
                </a:cubicBezTo>
                <a:cubicBezTo>
                  <a:pt x="22540" y="24885"/>
                  <a:pt x="21419" y="22521"/>
                  <a:pt x="22404" y="22502"/>
                </a:cubicBezTo>
                <a:cubicBezTo>
                  <a:pt x="22407" y="22501"/>
                  <a:pt x="22410" y="22501"/>
                  <a:pt x="22413" y="22501"/>
                </a:cubicBezTo>
                <a:cubicBezTo>
                  <a:pt x="23391" y="22501"/>
                  <a:pt x="23701" y="25933"/>
                  <a:pt x="25791" y="28176"/>
                </a:cubicBezTo>
                <a:cubicBezTo>
                  <a:pt x="27338" y="29839"/>
                  <a:pt x="28353" y="30664"/>
                  <a:pt x="29556" y="30664"/>
                </a:cubicBezTo>
                <a:cubicBezTo>
                  <a:pt x="29982" y="30664"/>
                  <a:pt x="30431" y="30561"/>
                  <a:pt x="30935" y="30355"/>
                </a:cubicBezTo>
                <a:cubicBezTo>
                  <a:pt x="32636" y="29660"/>
                  <a:pt x="34275" y="27190"/>
                  <a:pt x="35961" y="27190"/>
                </a:cubicBezTo>
                <a:cubicBezTo>
                  <a:pt x="36122" y="27190"/>
                  <a:pt x="36284" y="27212"/>
                  <a:pt x="36446" y="27261"/>
                </a:cubicBezTo>
                <a:cubicBezTo>
                  <a:pt x="36463" y="27266"/>
                  <a:pt x="36480" y="27269"/>
                  <a:pt x="36497" y="27269"/>
                </a:cubicBezTo>
                <a:cubicBezTo>
                  <a:pt x="36584" y="27269"/>
                  <a:pt x="36662" y="27201"/>
                  <a:pt x="36669" y="27107"/>
                </a:cubicBezTo>
                <a:cubicBezTo>
                  <a:pt x="36716" y="26373"/>
                  <a:pt x="36913" y="24069"/>
                  <a:pt x="37567" y="22623"/>
                </a:cubicBezTo>
                <a:cubicBezTo>
                  <a:pt x="38298" y="21007"/>
                  <a:pt x="37095" y="19207"/>
                  <a:pt x="34186" y="19207"/>
                </a:cubicBezTo>
                <a:cubicBezTo>
                  <a:pt x="33969" y="19207"/>
                  <a:pt x="33741" y="19217"/>
                  <a:pt x="33505" y="19238"/>
                </a:cubicBezTo>
                <a:cubicBezTo>
                  <a:pt x="31546" y="19411"/>
                  <a:pt x="29908" y="19656"/>
                  <a:pt x="28842" y="19656"/>
                </a:cubicBezTo>
                <a:cubicBezTo>
                  <a:pt x="28059" y="19656"/>
                  <a:pt x="27584" y="19523"/>
                  <a:pt x="27519" y="19133"/>
                </a:cubicBezTo>
                <a:cubicBezTo>
                  <a:pt x="27427" y="18579"/>
                  <a:pt x="29472" y="17812"/>
                  <a:pt x="32180" y="17812"/>
                </a:cubicBezTo>
                <a:cubicBezTo>
                  <a:pt x="33869" y="17812"/>
                  <a:pt x="35815" y="18110"/>
                  <a:pt x="37661" y="18946"/>
                </a:cubicBezTo>
                <a:cubicBezTo>
                  <a:pt x="37687" y="18957"/>
                  <a:pt x="37712" y="18962"/>
                  <a:pt x="37737" y="18962"/>
                </a:cubicBezTo>
                <a:cubicBezTo>
                  <a:pt x="37852" y="18962"/>
                  <a:pt x="37947" y="18849"/>
                  <a:pt x="37901" y="18728"/>
                </a:cubicBezTo>
                <a:cubicBezTo>
                  <a:pt x="37625" y="17988"/>
                  <a:pt x="37035" y="16339"/>
                  <a:pt x="36595" y="14646"/>
                </a:cubicBezTo>
                <a:cubicBezTo>
                  <a:pt x="36293" y="13487"/>
                  <a:pt x="34901" y="13072"/>
                  <a:pt x="33305" y="13072"/>
                </a:cubicBezTo>
                <a:cubicBezTo>
                  <a:pt x="31758" y="13072"/>
                  <a:pt x="30018" y="13462"/>
                  <a:pt x="28892" y="13939"/>
                </a:cubicBezTo>
                <a:cubicBezTo>
                  <a:pt x="27045" y="14724"/>
                  <a:pt x="24457" y="16269"/>
                  <a:pt x="23267" y="16269"/>
                </a:cubicBezTo>
                <a:cubicBezTo>
                  <a:pt x="22984" y="16269"/>
                  <a:pt x="22780" y="16182"/>
                  <a:pt x="22684" y="15977"/>
                </a:cubicBezTo>
                <a:cubicBezTo>
                  <a:pt x="22193" y="14925"/>
                  <a:pt x="27416" y="11580"/>
                  <a:pt x="35226" y="11552"/>
                </a:cubicBezTo>
                <a:cubicBezTo>
                  <a:pt x="35384" y="11552"/>
                  <a:pt x="35463" y="11361"/>
                  <a:pt x="35349" y="11252"/>
                </a:cubicBezTo>
                <a:cubicBezTo>
                  <a:pt x="34879" y="10802"/>
                  <a:pt x="34015" y="9936"/>
                  <a:pt x="33570" y="9257"/>
                </a:cubicBezTo>
                <a:cubicBezTo>
                  <a:pt x="33018" y="8412"/>
                  <a:pt x="31966" y="7334"/>
                  <a:pt x="31719" y="7085"/>
                </a:cubicBezTo>
                <a:cubicBezTo>
                  <a:pt x="31686" y="7052"/>
                  <a:pt x="31642" y="7034"/>
                  <a:pt x="31596" y="7034"/>
                </a:cubicBezTo>
                <a:cubicBezTo>
                  <a:pt x="31594" y="7034"/>
                  <a:pt x="31593" y="7034"/>
                  <a:pt x="31592" y="7034"/>
                </a:cubicBezTo>
                <a:cubicBezTo>
                  <a:pt x="30943" y="7051"/>
                  <a:pt x="26183" y="7251"/>
                  <a:pt x="23860" y="9490"/>
                </a:cubicBezTo>
                <a:cubicBezTo>
                  <a:pt x="21689" y="11583"/>
                  <a:pt x="20364" y="12688"/>
                  <a:pt x="19563" y="12688"/>
                </a:cubicBezTo>
                <a:cubicBezTo>
                  <a:pt x="19443" y="12688"/>
                  <a:pt x="19334" y="12663"/>
                  <a:pt x="19236" y="12613"/>
                </a:cubicBezTo>
                <a:cubicBezTo>
                  <a:pt x="18494" y="12233"/>
                  <a:pt x="19464" y="8294"/>
                  <a:pt x="30438" y="6029"/>
                </a:cubicBezTo>
                <a:cubicBezTo>
                  <a:pt x="30582" y="6000"/>
                  <a:pt x="30631" y="5817"/>
                  <a:pt x="30518" y="5723"/>
                </a:cubicBezTo>
                <a:cubicBezTo>
                  <a:pt x="29760" y="5095"/>
                  <a:pt x="27514" y="3358"/>
                  <a:pt x="24709" y="2350"/>
                </a:cubicBezTo>
                <a:cubicBezTo>
                  <a:pt x="24688" y="2343"/>
                  <a:pt x="24666" y="2339"/>
                  <a:pt x="24644" y="2339"/>
                </a:cubicBezTo>
                <a:cubicBezTo>
                  <a:pt x="24269" y="2354"/>
                  <a:pt x="20770" y="2592"/>
                  <a:pt x="17480" y="6796"/>
                </a:cubicBezTo>
                <a:cubicBezTo>
                  <a:pt x="14991" y="9975"/>
                  <a:pt x="14518" y="10447"/>
                  <a:pt x="14244" y="10447"/>
                </a:cubicBezTo>
                <a:cubicBezTo>
                  <a:pt x="14134" y="10447"/>
                  <a:pt x="14056" y="10372"/>
                  <a:pt x="13894" y="10364"/>
                </a:cubicBezTo>
                <a:cubicBezTo>
                  <a:pt x="13345" y="10336"/>
                  <a:pt x="13916" y="5163"/>
                  <a:pt x="20987" y="1241"/>
                </a:cubicBezTo>
                <a:cubicBezTo>
                  <a:pt x="21242" y="1099"/>
                  <a:pt x="21189" y="716"/>
                  <a:pt x="20903" y="657"/>
                </a:cubicBezTo>
                <a:cubicBezTo>
                  <a:pt x="19718" y="407"/>
                  <a:pt x="17394" y="1"/>
                  <a:pt x="1483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7"/>
          <p:cNvSpPr/>
          <p:nvPr/>
        </p:nvSpPr>
        <p:spPr>
          <a:xfrm rot="1243724">
            <a:off x="-60875" y="4215291"/>
            <a:ext cx="821802" cy="1858394"/>
          </a:xfrm>
          <a:custGeom>
            <a:avLst/>
            <a:gdLst/>
            <a:ahLst/>
            <a:cxnLst/>
            <a:rect l="l" t="t" r="r" b="b"/>
            <a:pathLst>
              <a:path w="21162" h="47855" extrusionOk="0">
                <a:moveTo>
                  <a:pt x="15716" y="1"/>
                </a:moveTo>
                <a:cubicBezTo>
                  <a:pt x="14156" y="5882"/>
                  <a:pt x="6359" y="8479"/>
                  <a:pt x="4697" y="14335"/>
                </a:cubicBezTo>
                <a:cubicBezTo>
                  <a:pt x="4211" y="16046"/>
                  <a:pt x="4316" y="17863"/>
                  <a:pt x="3973" y="19607"/>
                </a:cubicBezTo>
                <a:cubicBezTo>
                  <a:pt x="3270" y="23169"/>
                  <a:pt x="735" y="26250"/>
                  <a:pt x="384" y="29860"/>
                </a:cubicBezTo>
                <a:cubicBezTo>
                  <a:pt x="0" y="33792"/>
                  <a:pt x="2330" y="37540"/>
                  <a:pt x="5289" y="40192"/>
                </a:cubicBezTo>
                <a:cubicBezTo>
                  <a:pt x="6369" y="41160"/>
                  <a:pt x="7548" y="42035"/>
                  <a:pt x="8463" y="43155"/>
                </a:cubicBezTo>
                <a:cubicBezTo>
                  <a:pt x="9560" y="44499"/>
                  <a:pt x="10221" y="46129"/>
                  <a:pt x="11059" y="47645"/>
                </a:cubicBezTo>
                <a:cubicBezTo>
                  <a:pt x="11097" y="47714"/>
                  <a:pt x="11140" y="47784"/>
                  <a:pt x="11179" y="47854"/>
                </a:cubicBezTo>
                <a:cubicBezTo>
                  <a:pt x="11072" y="46119"/>
                  <a:pt x="11646" y="44318"/>
                  <a:pt x="12530" y="42779"/>
                </a:cubicBezTo>
                <a:cubicBezTo>
                  <a:pt x="13729" y="40687"/>
                  <a:pt x="15443" y="38933"/>
                  <a:pt x="16913" y="37016"/>
                </a:cubicBezTo>
                <a:cubicBezTo>
                  <a:pt x="18549" y="34877"/>
                  <a:pt x="19886" y="32525"/>
                  <a:pt x="20885" y="30024"/>
                </a:cubicBezTo>
                <a:cubicBezTo>
                  <a:pt x="21161" y="27628"/>
                  <a:pt x="20951" y="25207"/>
                  <a:pt x="20106" y="22947"/>
                </a:cubicBezTo>
                <a:cubicBezTo>
                  <a:pt x="19192" y="20505"/>
                  <a:pt x="17552" y="18191"/>
                  <a:pt x="17686" y="15588"/>
                </a:cubicBezTo>
                <a:cubicBezTo>
                  <a:pt x="17799" y="13364"/>
                  <a:pt x="19220" y="11317"/>
                  <a:pt x="19145" y="9090"/>
                </a:cubicBezTo>
                <a:cubicBezTo>
                  <a:pt x="19033" y="5737"/>
                  <a:pt x="15789" y="3355"/>
                  <a:pt x="1571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7"/>
          <p:cNvSpPr/>
          <p:nvPr/>
        </p:nvSpPr>
        <p:spPr>
          <a:xfrm rot="2445558">
            <a:off x="-539703" y="1851575"/>
            <a:ext cx="2047575" cy="1995104"/>
          </a:xfrm>
          <a:custGeom>
            <a:avLst/>
            <a:gdLst/>
            <a:ahLst/>
            <a:cxnLst/>
            <a:rect l="l" t="t" r="r" b="b"/>
            <a:pathLst>
              <a:path w="42847" h="41749" extrusionOk="0">
                <a:moveTo>
                  <a:pt x="23095" y="23279"/>
                </a:moveTo>
                <a:lnTo>
                  <a:pt x="23086" y="23281"/>
                </a:lnTo>
                <a:lnTo>
                  <a:pt x="23088" y="23279"/>
                </a:lnTo>
                <a:close/>
                <a:moveTo>
                  <a:pt x="27396" y="0"/>
                </a:moveTo>
                <a:lnTo>
                  <a:pt x="27396" y="0"/>
                </a:lnTo>
                <a:cubicBezTo>
                  <a:pt x="27396" y="0"/>
                  <a:pt x="27370" y="122"/>
                  <a:pt x="27327" y="346"/>
                </a:cubicBezTo>
                <a:cubicBezTo>
                  <a:pt x="26993" y="2068"/>
                  <a:pt x="25528" y="10157"/>
                  <a:pt x="25263" y="21002"/>
                </a:cubicBezTo>
                <a:cubicBezTo>
                  <a:pt x="24591" y="21553"/>
                  <a:pt x="23914" y="22097"/>
                  <a:pt x="23231" y="22634"/>
                </a:cubicBezTo>
                <a:cubicBezTo>
                  <a:pt x="22984" y="22829"/>
                  <a:pt x="22734" y="23019"/>
                  <a:pt x="22485" y="23211"/>
                </a:cubicBezTo>
                <a:cubicBezTo>
                  <a:pt x="25076" y="12769"/>
                  <a:pt x="20166" y="230"/>
                  <a:pt x="20166" y="228"/>
                </a:cubicBezTo>
                <a:lnTo>
                  <a:pt x="20166" y="228"/>
                </a:lnTo>
                <a:cubicBezTo>
                  <a:pt x="20166" y="230"/>
                  <a:pt x="20599" y="15838"/>
                  <a:pt x="22335" y="23327"/>
                </a:cubicBezTo>
                <a:cubicBezTo>
                  <a:pt x="21306" y="24121"/>
                  <a:pt x="20262" y="24894"/>
                  <a:pt x="19204" y="25647"/>
                </a:cubicBezTo>
                <a:cubicBezTo>
                  <a:pt x="21630" y="18664"/>
                  <a:pt x="15086" y="4772"/>
                  <a:pt x="13785" y="2124"/>
                </a:cubicBezTo>
                <a:cubicBezTo>
                  <a:pt x="13764" y="2049"/>
                  <a:pt x="13744" y="1973"/>
                  <a:pt x="13723" y="1898"/>
                </a:cubicBezTo>
                <a:lnTo>
                  <a:pt x="13723" y="1898"/>
                </a:lnTo>
                <a:lnTo>
                  <a:pt x="13769" y="2092"/>
                </a:lnTo>
                <a:cubicBezTo>
                  <a:pt x="13638" y="1827"/>
                  <a:pt x="13564" y="1682"/>
                  <a:pt x="13564" y="1682"/>
                </a:cubicBezTo>
                <a:lnTo>
                  <a:pt x="13564" y="1682"/>
                </a:lnTo>
                <a:cubicBezTo>
                  <a:pt x="13565" y="1683"/>
                  <a:pt x="15293" y="16415"/>
                  <a:pt x="18897" y="25868"/>
                </a:cubicBezTo>
                <a:cubicBezTo>
                  <a:pt x="18395" y="26221"/>
                  <a:pt x="17890" y="26570"/>
                  <a:pt x="17382" y="26915"/>
                </a:cubicBezTo>
                <a:cubicBezTo>
                  <a:pt x="16778" y="27322"/>
                  <a:pt x="16164" y="27714"/>
                  <a:pt x="15546" y="28097"/>
                </a:cubicBezTo>
                <a:cubicBezTo>
                  <a:pt x="15560" y="27903"/>
                  <a:pt x="15572" y="27708"/>
                  <a:pt x="15583" y="27512"/>
                </a:cubicBezTo>
                <a:cubicBezTo>
                  <a:pt x="16189" y="16302"/>
                  <a:pt x="11443" y="4783"/>
                  <a:pt x="11442" y="4781"/>
                </a:cubicBezTo>
                <a:lnTo>
                  <a:pt x="11442" y="4781"/>
                </a:lnTo>
                <a:cubicBezTo>
                  <a:pt x="11442" y="4782"/>
                  <a:pt x="11473" y="4970"/>
                  <a:pt x="11521" y="5317"/>
                </a:cubicBezTo>
                <a:cubicBezTo>
                  <a:pt x="11530" y="5393"/>
                  <a:pt x="11540" y="5471"/>
                  <a:pt x="11550" y="5547"/>
                </a:cubicBezTo>
                <a:cubicBezTo>
                  <a:pt x="11733" y="6952"/>
                  <a:pt x="12074" y="10175"/>
                  <a:pt x="12001" y="14162"/>
                </a:cubicBezTo>
                <a:cubicBezTo>
                  <a:pt x="11908" y="19275"/>
                  <a:pt x="14003" y="25992"/>
                  <a:pt x="15307" y="28245"/>
                </a:cubicBezTo>
                <a:cubicBezTo>
                  <a:pt x="14595" y="28684"/>
                  <a:pt x="13879" y="29113"/>
                  <a:pt x="13160" y="29538"/>
                </a:cubicBezTo>
                <a:cubicBezTo>
                  <a:pt x="13374" y="26998"/>
                  <a:pt x="11560" y="18744"/>
                  <a:pt x="9704" y="15264"/>
                </a:cubicBezTo>
                <a:cubicBezTo>
                  <a:pt x="8186" y="12416"/>
                  <a:pt x="6747" y="8973"/>
                  <a:pt x="6111" y="7397"/>
                </a:cubicBezTo>
                <a:cubicBezTo>
                  <a:pt x="6060" y="7205"/>
                  <a:pt x="6007" y="7013"/>
                  <a:pt x="5957" y="6820"/>
                </a:cubicBezTo>
                <a:lnTo>
                  <a:pt x="5957" y="6820"/>
                </a:lnTo>
                <a:cubicBezTo>
                  <a:pt x="5987" y="6963"/>
                  <a:pt x="6020" y="7106"/>
                  <a:pt x="6051" y="7249"/>
                </a:cubicBezTo>
                <a:cubicBezTo>
                  <a:pt x="5870" y="6798"/>
                  <a:pt x="5766" y="6533"/>
                  <a:pt x="5766" y="6533"/>
                </a:cubicBezTo>
                <a:lnTo>
                  <a:pt x="5766" y="6533"/>
                </a:lnTo>
                <a:cubicBezTo>
                  <a:pt x="5767" y="6534"/>
                  <a:pt x="8059" y="22925"/>
                  <a:pt x="12782" y="29762"/>
                </a:cubicBezTo>
                <a:cubicBezTo>
                  <a:pt x="12260" y="30071"/>
                  <a:pt x="11739" y="30379"/>
                  <a:pt x="11218" y="30690"/>
                </a:cubicBezTo>
                <a:cubicBezTo>
                  <a:pt x="10930" y="30855"/>
                  <a:pt x="10639" y="31016"/>
                  <a:pt x="10349" y="31178"/>
                </a:cubicBezTo>
                <a:cubicBezTo>
                  <a:pt x="10224" y="30000"/>
                  <a:pt x="9534" y="26382"/>
                  <a:pt x="5756" y="20229"/>
                </a:cubicBezTo>
                <a:cubicBezTo>
                  <a:pt x="1060" y="12583"/>
                  <a:pt x="1345" y="10426"/>
                  <a:pt x="726" y="10125"/>
                </a:cubicBezTo>
                <a:lnTo>
                  <a:pt x="726" y="10125"/>
                </a:lnTo>
                <a:cubicBezTo>
                  <a:pt x="726" y="10125"/>
                  <a:pt x="0" y="14287"/>
                  <a:pt x="3773" y="21942"/>
                </a:cubicBezTo>
                <a:cubicBezTo>
                  <a:pt x="6799" y="28082"/>
                  <a:pt x="9218" y="30589"/>
                  <a:pt x="10057" y="31341"/>
                </a:cubicBezTo>
                <a:cubicBezTo>
                  <a:pt x="8342" y="32293"/>
                  <a:pt x="6596" y="33188"/>
                  <a:pt x="4809" y="34048"/>
                </a:cubicBezTo>
                <a:lnTo>
                  <a:pt x="4836" y="34126"/>
                </a:lnTo>
                <a:cubicBezTo>
                  <a:pt x="5998" y="33777"/>
                  <a:pt x="7179" y="33439"/>
                  <a:pt x="8293" y="32943"/>
                </a:cubicBezTo>
                <a:cubicBezTo>
                  <a:pt x="9379" y="32529"/>
                  <a:pt x="10407" y="31996"/>
                  <a:pt x="11447" y="31482"/>
                </a:cubicBezTo>
                <a:cubicBezTo>
                  <a:pt x="11380" y="31365"/>
                  <a:pt x="11314" y="31250"/>
                  <a:pt x="11252" y="31136"/>
                </a:cubicBezTo>
                <a:lnTo>
                  <a:pt x="11252" y="31136"/>
                </a:lnTo>
                <a:cubicBezTo>
                  <a:pt x="11255" y="31139"/>
                  <a:pt x="11421" y="31207"/>
                  <a:pt x="11712" y="31345"/>
                </a:cubicBezTo>
                <a:cubicBezTo>
                  <a:pt x="12615" y="30859"/>
                  <a:pt x="13494" y="30330"/>
                  <a:pt x="14355" y="29777"/>
                </a:cubicBezTo>
                <a:cubicBezTo>
                  <a:pt x="21724" y="37761"/>
                  <a:pt x="37676" y="41749"/>
                  <a:pt x="37676" y="41749"/>
                </a:cubicBezTo>
                <a:cubicBezTo>
                  <a:pt x="34428" y="40090"/>
                  <a:pt x="33492" y="38868"/>
                  <a:pt x="26985" y="34628"/>
                </a:cubicBezTo>
                <a:cubicBezTo>
                  <a:pt x="21640" y="31144"/>
                  <a:pt x="16372" y="29910"/>
                  <a:pt x="14662" y="29580"/>
                </a:cubicBezTo>
                <a:cubicBezTo>
                  <a:pt x="15498" y="29034"/>
                  <a:pt x="16320" y="28467"/>
                  <a:pt x="17133" y="27890"/>
                </a:cubicBezTo>
                <a:cubicBezTo>
                  <a:pt x="17180" y="27917"/>
                  <a:pt x="17227" y="27945"/>
                  <a:pt x="17274" y="27972"/>
                </a:cubicBezTo>
                <a:lnTo>
                  <a:pt x="17222" y="27958"/>
                </a:lnTo>
                <a:lnTo>
                  <a:pt x="17222" y="27958"/>
                </a:lnTo>
                <a:cubicBezTo>
                  <a:pt x="17241" y="27965"/>
                  <a:pt x="17262" y="27971"/>
                  <a:pt x="17281" y="27978"/>
                </a:cubicBezTo>
                <a:cubicBezTo>
                  <a:pt x="25762" y="32926"/>
                  <a:pt x="34059" y="33755"/>
                  <a:pt x="38664" y="33755"/>
                </a:cubicBezTo>
                <a:cubicBezTo>
                  <a:pt x="40980" y="33755"/>
                  <a:pt x="42361" y="33545"/>
                  <a:pt x="42362" y="33545"/>
                </a:cubicBezTo>
                <a:lnTo>
                  <a:pt x="42362" y="33545"/>
                </a:lnTo>
                <a:cubicBezTo>
                  <a:pt x="42302" y="33552"/>
                  <a:pt x="42237" y="33556"/>
                  <a:pt x="42167" y="33556"/>
                </a:cubicBezTo>
                <a:cubicBezTo>
                  <a:pt x="40626" y="33556"/>
                  <a:pt x="36684" y="31824"/>
                  <a:pt x="30630" y="29974"/>
                </a:cubicBezTo>
                <a:cubicBezTo>
                  <a:pt x="25311" y="28347"/>
                  <a:pt x="19176" y="27851"/>
                  <a:pt x="17353" y="27733"/>
                </a:cubicBezTo>
                <a:cubicBezTo>
                  <a:pt x="17487" y="27638"/>
                  <a:pt x="17621" y="27543"/>
                  <a:pt x="17753" y="27447"/>
                </a:cubicBezTo>
                <a:cubicBezTo>
                  <a:pt x="18530" y="26882"/>
                  <a:pt x="19299" y="26305"/>
                  <a:pt x="20057" y="25714"/>
                </a:cubicBezTo>
                <a:cubicBezTo>
                  <a:pt x="22232" y="26654"/>
                  <a:pt x="24866" y="26981"/>
                  <a:pt x="27463" y="26981"/>
                </a:cubicBezTo>
                <a:cubicBezTo>
                  <a:pt x="32320" y="26981"/>
                  <a:pt x="37052" y="25839"/>
                  <a:pt x="38431" y="25430"/>
                </a:cubicBezTo>
                <a:cubicBezTo>
                  <a:pt x="40577" y="24791"/>
                  <a:pt x="42243" y="22159"/>
                  <a:pt x="42243" y="22158"/>
                </a:cubicBezTo>
                <a:lnTo>
                  <a:pt x="42243" y="22158"/>
                </a:lnTo>
                <a:cubicBezTo>
                  <a:pt x="42243" y="22159"/>
                  <a:pt x="40599" y="24115"/>
                  <a:pt x="38594" y="24597"/>
                </a:cubicBezTo>
                <a:cubicBezTo>
                  <a:pt x="38486" y="24623"/>
                  <a:pt x="38378" y="24645"/>
                  <a:pt x="38269" y="24662"/>
                </a:cubicBezTo>
                <a:cubicBezTo>
                  <a:pt x="37032" y="24852"/>
                  <a:pt x="23684" y="24920"/>
                  <a:pt x="20456" y="25408"/>
                </a:cubicBezTo>
                <a:cubicBezTo>
                  <a:pt x="21292" y="24754"/>
                  <a:pt x="22118" y="24088"/>
                  <a:pt x="22932" y="23409"/>
                </a:cubicBezTo>
                <a:cubicBezTo>
                  <a:pt x="26207" y="23929"/>
                  <a:pt x="28973" y="24137"/>
                  <a:pt x="31301" y="24137"/>
                </a:cubicBezTo>
                <a:cubicBezTo>
                  <a:pt x="38496" y="24137"/>
                  <a:pt x="41511" y="22154"/>
                  <a:pt x="42474" y="21303"/>
                </a:cubicBezTo>
                <a:cubicBezTo>
                  <a:pt x="42737" y="21070"/>
                  <a:pt x="42846" y="20922"/>
                  <a:pt x="42846" y="20922"/>
                </a:cubicBezTo>
                <a:lnTo>
                  <a:pt x="42846" y="20922"/>
                </a:lnTo>
                <a:cubicBezTo>
                  <a:pt x="34020" y="21281"/>
                  <a:pt x="25279" y="22863"/>
                  <a:pt x="23149" y="23269"/>
                </a:cubicBezTo>
                <a:cubicBezTo>
                  <a:pt x="23131" y="23269"/>
                  <a:pt x="23115" y="23272"/>
                  <a:pt x="23098" y="23272"/>
                </a:cubicBezTo>
                <a:cubicBezTo>
                  <a:pt x="23227" y="23163"/>
                  <a:pt x="23358" y="23057"/>
                  <a:pt x="23488" y="22949"/>
                </a:cubicBezTo>
                <a:cubicBezTo>
                  <a:pt x="24575" y="22017"/>
                  <a:pt x="25643" y="21064"/>
                  <a:pt x="26691" y="20088"/>
                </a:cubicBezTo>
                <a:cubicBezTo>
                  <a:pt x="28043" y="20419"/>
                  <a:pt x="29282" y="20559"/>
                  <a:pt x="30410" y="20559"/>
                </a:cubicBezTo>
                <a:cubicBezTo>
                  <a:pt x="35452" y="20559"/>
                  <a:pt x="38288" y="17758"/>
                  <a:pt x="39220" y="16640"/>
                </a:cubicBezTo>
                <a:cubicBezTo>
                  <a:pt x="39249" y="16624"/>
                  <a:pt x="39278" y="16608"/>
                  <a:pt x="39308" y="16592"/>
                </a:cubicBezTo>
                <a:lnTo>
                  <a:pt x="39308" y="16592"/>
                </a:lnTo>
                <a:cubicBezTo>
                  <a:pt x="39282" y="16604"/>
                  <a:pt x="39256" y="16616"/>
                  <a:pt x="39230" y="16627"/>
                </a:cubicBezTo>
                <a:cubicBezTo>
                  <a:pt x="39455" y="16355"/>
                  <a:pt x="39567" y="16186"/>
                  <a:pt x="39567" y="16186"/>
                </a:cubicBezTo>
                <a:lnTo>
                  <a:pt x="39567" y="16186"/>
                </a:lnTo>
                <a:cubicBezTo>
                  <a:pt x="35998" y="17878"/>
                  <a:pt x="28385" y="19649"/>
                  <a:pt x="26847" y="19998"/>
                </a:cubicBezTo>
                <a:lnTo>
                  <a:pt x="26769" y="20016"/>
                </a:lnTo>
                <a:cubicBezTo>
                  <a:pt x="27324" y="19498"/>
                  <a:pt x="27872" y="18972"/>
                  <a:pt x="28413" y="18439"/>
                </a:cubicBezTo>
                <a:cubicBezTo>
                  <a:pt x="39709" y="15091"/>
                  <a:pt x="39813" y="10336"/>
                  <a:pt x="39350" y="10187"/>
                </a:cubicBezTo>
                <a:cubicBezTo>
                  <a:pt x="39346" y="10185"/>
                  <a:pt x="39341" y="10185"/>
                  <a:pt x="39336" y="10185"/>
                </a:cubicBezTo>
                <a:cubicBezTo>
                  <a:pt x="38756" y="10185"/>
                  <a:pt x="30027" y="17124"/>
                  <a:pt x="28566" y="18290"/>
                </a:cubicBezTo>
                <a:lnTo>
                  <a:pt x="28566" y="18290"/>
                </a:lnTo>
                <a:cubicBezTo>
                  <a:pt x="28657" y="18199"/>
                  <a:pt x="28751" y="18110"/>
                  <a:pt x="28842" y="18018"/>
                </a:cubicBezTo>
                <a:lnTo>
                  <a:pt x="28785" y="17960"/>
                </a:lnTo>
                <a:cubicBezTo>
                  <a:pt x="28775" y="17970"/>
                  <a:pt x="28765" y="17978"/>
                  <a:pt x="28754" y="17988"/>
                </a:cubicBezTo>
                <a:cubicBezTo>
                  <a:pt x="29796" y="16795"/>
                  <a:pt x="31917" y="13901"/>
                  <a:pt x="33031" y="9082"/>
                </a:cubicBezTo>
                <a:cubicBezTo>
                  <a:pt x="33297" y="7925"/>
                  <a:pt x="33431" y="6739"/>
                  <a:pt x="33379" y="5554"/>
                </a:cubicBezTo>
                <a:cubicBezTo>
                  <a:pt x="33329" y="4439"/>
                  <a:pt x="33123" y="3172"/>
                  <a:pt x="32501" y="2563"/>
                </a:cubicBezTo>
                <a:cubicBezTo>
                  <a:pt x="32501" y="2563"/>
                  <a:pt x="30105" y="14315"/>
                  <a:pt x="28218" y="18469"/>
                </a:cubicBezTo>
                <a:cubicBezTo>
                  <a:pt x="27420" y="19185"/>
                  <a:pt x="26609" y="19886"/>
                  <a:pt x="25785" y="20572"/>
                </a:cubicBezTo>
                <a:cubicBezTo>
                  <a:pt x="26688" y="19087"/>
                  <a:pt x="28348" y="14343"/>
                  <a:pt x="27396" y="0"/>
                </a:cubicBezTo>
                <a:close/>
              </a:path>
            </a:pathLst>
          </a:custGeom>
          <a:solidFill>
            <a:srgbClr val="44776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7"/>
          <p:cNvSpPr txBox="1">
            <a:spLocks noGrp="1"/>
          </p:cNvSpPr>
          <p:nvPr>
            <p:ph type="title"/>
          </p:nvPr>
        </p:nvSpPr>
        <p:spPr>
          <a:xfrm>
            <a:off x="847375" y="622925"/>
            <a:ext cx="3909300" cy="106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0D9C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tamaran"/>
              <a:buChar char="●"/>
              <a:defRPr sz="18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60" r:id="rId2"/>
    <p:sldLayoutId id="2147483662" r:id="rId3"/>
    <p:sldLayoutId id="2147483663" r:id="rId4"/>
    <p:sldLayoutId id="2147483665" r:id="rId5"/>
    <p:sldLayoutId id="2147483672" r:id="rId6"/>
    <p:sldLayoutId id="214748367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334;p42">
            <a:extLst>
              <a:ext uri="{FF2B5EF4-FFF2-40B4-BE49-F238E27FC236}">
                <a16:creationId xmlns:a16="http://schemas.microsoft.com/office/drawing/2014/main" id="{6C2816B4-5F6E-486F-8500-CCCA818E90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402734" y="1287439"/>
            <a:ext cx="10414861" cy="13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Luyện tập xây dựng kết bài </a:t>
            </a:r>
            <a:br>
              <a:rPr lang="en" sz="4000" dirty="0"/>
            </a:br>
            <a:r>
              <a:rPr lang="en" sz="4000" dirty="0"/>
              <a:t>trong bài văn miêu tả đồ vật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365034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" name="Google Shape;798;p72"/>
          <p:cNvGrpSpPr/>
          <p:nvPr/>
        </p:nvGrpSpPr>
        <p:grpSpPr>
          <a:xfrm>
            <a:off x="-754987" y="2253558"/>
            <a:ext cx="1543968" cy="2698793"/>
            <a:chOff x="-1448780" y="-357284"/>
            <a:chExt cx="1327346" cy="2320145"/>
          </a:xfrm>
        </p:grpSpPr>
        <p:sp>
          <p:nvSpPr>
            <p:cNvPr id="799" name="Google Shape;799;p72"/>
            <p:cNvSpPr/>
            <p:nvPr/>
          </p:nvSpPr>
          <p:spPr>
            <a:xfrm>
              <a:off x="-1427225" y="-349089"/>
              <a:ext cx="1282800" cy="2311950"/>
            </a:xfrm>
            <a:custGeom>
              <a:avLst/>
              <a:gdLst/>
              <a:ahLst/>
              <a:cxnLst/>
              <a:rect l="l" t="t" r="r" b="b"/>
              <a:pathLst>
                <a:path w="73261" h="132036" extrusionOk="0">
                  <a:moveTo>
                    <a:pt x="36113" y="0"/>
                  </a:moveTo>
                  <a:cubicBezTo>
                    <a:pt x="33000" y="0"/>
                    <a:pt x="16701" y="587"/>
                    <a:pt x="10890" y="12653"/>
                  </a:cubicBezTo>
                  <a:cubicBezTo>
                    <a:pt x="4455" y="26018"/>
                    <a:pt x="14851" y="41856"/>
                    <a:pt x="14851" y="41856"/>
                  </a:cubicBezTo>
                  <a:cubicBezTo>
                    <a:pt x="14851" y="41856"/>
                    <a:pt x="9408" y="49530"/>
                    <a:pt x="4704" y="66854"/>
                  </a:cubicBezTo>
                  <a:cubicBezTo>
                    <a:pt x="0" y="84177"/>
                    <a:pt x="7673" y="128727"/>
                    <a:pt x="17078" y="131201"/>
                  </a:cubicBezTo>
                  <a:cubicBezTo>
                    <a:pt x="19230" y="131767"/>
                    <a:pt x="20915" y="132035"/>
                    <a:pt x="22231" y="132035"/>
                  </a:cubicBezTo>
                  <a:cubicBezTo>
                    <a:pt x="26671" y="132035"/>
                    <a:pt x="26921" y="128986"/>
                    <a:pt x="26730" y="124025"/>
                  </a:cubicBezTo>
                  <a:cubicBezTo>
                    <a:pt x="26482" y="117590"/>
                    <a:pt x="24503" y="102764"/>
                    <a:pt x="36630" y="102764"/>
                  </a:cubicBezTo>
                  <a:cubicBezTo>
                    <a:pt x="48756" y="102764"/>
                    <a:pt x="46777" y="117589"/>
                    <a:pt x="46531" y="124025"/>
                  </a:cubicBezTo>
                  <a:cubicBezTo>
                    <a:pt x="46341" y="128987"/>
                    <a:pt x="46591" y="132036"/>
                    <a:pt x="51028" y="132036"/>
                  </a:cubicBezTo>
                  <a:cubicBezTo>
                    <a:pt x="52345" y="132036"/>
                    <a:pt x="54031" y="131767"/>
                    <a:pt x="56183" y="131201"/>
                  </a:cubicBezTo>
                  <a:cubicBezTo>
                    <a:pt x="65588" y="128726"/>
                    <a:pt x="73260" y="84177"/>
                    <a:pt x="68556" y="66854"/>
                  </a:cubicBezTo>
                  <a:cubicBezTo>
                    <a:pt x="63854" y="49530"/>
                    <a:pt x="58409" y="41856"/>
                    <a:pt x="58409" y="41856"/>
                  </a:cubicBezTo>
                  <a:cubicBezTo>
                    <a:pt x="58409" y="41856"/>
                    <a:pt x="68804" y="26018"/>
                    <a:pt x="62371" y="12653"/>
                  </a:cubicBezTo>
                  <a:cubicBezTo>
                    <a:pt x="56561" y="587"/>
                    <a:pt x="40261" y="0"/>
                    <a:pt x="37148" y="0"/>
                  </a:cubicBezTo>
                  <a:cubicBezTo>
                    <a:pt x="36813" y="0"/>
                    <a:pt x="36630" y="7"/>
                    <a:pt x="36630" y="7"/>
                  </a:cubicBezTo>
                  <a:cubicBezTo>
                    <a:pt x="36630" y="7"/>
                    <a:pt x="36448" y="0"/>
                    <a:pt x="361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72"/>
            <p:cNvSpPr/>
            <p:nvPr/>
          </p:nvSpPr>
          <p:spPr>
            <a:xfrm>
              <a:off x="-976237" y="-5613"/>
              <a:ext cx="363297" cy="419487"/>
            </a:xfrm>
            <a:custGeom>
              <a:avLst/>
              <a:gdLst/>
              <a:ahLst/>
              <a:cxnLst/>
              <a:rect l="l" t="t" r="r" b="b"/>
              <a:pathLst>
                <a:path w="20748" h="23957" extrusionOk="0">
                  <a:moveTo>
                    <a:pt x="10374" y="1"/>
                  </a:moveTo>
                  <a:cubicBezTo>
                    <a:pt x="4644" y="1"/>
                    <a:pt x="1" y="5362"/>
                    <a:pt x="1" y="11978"/>
                  </a:cubicBezTo>
                  <a:cubicBezTo>
                    <a:pt x="1" y="18595"/>
                    <a:pt x="4645" y="23956"/>
                    <a:pt x="10374" y="23956"/>
                  </a:cubicBezTo>
                  <a:cubicBezTo>
                    <a:pt x="16103" y="23956"/>
                    <a:pt x="20747" y="18595"/>
                    <a:pt x="20747" y="11978"/>
                  </a:cubicBezTo>
                  <a:cubicBezTo>
                    <a:pt x="20747" y="5363"/>
                    <a:pt x="16103" y="1"/>
                    <a:pt x="103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72"/>
            <p:cNvSpPr/>
            <p:nvPr/>
          </p:nvSpPr>
          <p:spPr>
            <a:xfrm>
              <a:off x="-896339" y="62045"/>
              <a:ext cx="208036" cy="63386"/>
            </a:xfrm>
            <a:custGeom>
              <a:avLst/>
              <a:gdLst/>
              <a:ahLst/>
              <a:cxnLst/>
              <a:rect l="l" t="t" r="r" b="b"/>
              <a:pathLst>
                <a:path w="11881" h="3620" extrusionOk="0">
                  <a:moveTo>
                    <a:pt x="5941" y="1"/>
                  </a:moveTo>
                  <a:cubicBezTo>
                    <a:pt x="2660" y="1"/>
                    <a:pt x="1" y="811"/>
                    <a:pt x="1" y="1811"/>
                  </a:cubicBezTo>
                  <a:cubicBezTo>
                    <a:pt x="1" y="2809"/>
                    <a:pt x="2660" y="3620"/>
                    <a:pt x="5941" y="3620"/>
                  </a:cubicBezTo>
                  <a:cubicBezTo>
                    <a:pt x="9221" y="3620"/>
                    <a:pt x="11880" y="2809"/>
                    <a:pt x="11880" y="1811"/>
                  </a:cubicBezTo>
                  <a:cubicBezTo>
                    <a:pt x="11880" y="811"/>
                    <a:pt x="9221" y="1"/>
                    <a:pt x="59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72"/>
            <p:cNvSpPr/>
            <p:nvPr/>
          </p:nvSpPr>
          <p:spPr>
            <a:xfrm>
              <a:off x="-864856" y="117605"/>
              <a:ext cx="87708" cy="193415"/>
            </a:xfrm>
            <a:custGeom>
              <a:avLst/>
              <a:gdLst/>
              <a:ahLst/>
              <a:cxnLst/>
              <a:rect l="l" t="t" r="r" b="b"/>
              <a:pathLst>
                <a:path w="5009" h="11046" extrusionOk="0">
                  <a:moveTo>
                    <a:pt x="4115" y="0"/>
                  </a:moveTo>
                  <a:cubicBezTo>
                    <a:pt x="3884" y="0"/>
                    <a:pt x="3661" y="149"/>
                    <a:pt x="3678" y="448"/>
                  </a:cubicBezTo>
                  <a:lnTo>
                    <a:pt x="3678" y="447"/>
                  </a:lnTo>
                  <a:cubicBezTo>
                    <a:pt x="3800" y="2588"/>
                    <a:pt x="3917" y="4731"/>
                    <a:pt x="4011" y="6873"/>
                  </a:cubicBezTo>
                  <a:cubicBezTo>
                    <a:pt x="4052" y="7843"/>
                    <a:pt x="4321" y="8448"/>
                    <a:pt x="3630" y="8794"/>
                  </a:cubicBezTo>
                  <a:cubicBezTo>
                    <a:pt x="2617" y="9300"/>
                    <a:pt x="1546" y="9704"/>
                    <a:pt x="492" y="10117"/>
                  </a:cubicBezTo>
                  <a:cubicBezTo>
                    <a:pt x="1" y="10309"/>
                    <a:pt x="138" y="11045"/>
                    <a:pt x="570" y="11045"/>
                  </a:cubicBezTo>
                  <a:cubicBezTo>
                    <a:pt x="622" y="11045"/>
                    <a:pt x="679" y="11035"/>
                    <a:pt x="738" y="11011"/>
                  </a:cubicBezTo>
                  <a:cubicBezTo>
                    <a:pt x="2014" y="10512"/>
                    <a:pt x="5009" y="9986"/>
                    <a:pt x="4988" y="8312"/>
                  </a:cubicBezTo>
                  <a:cubicBezTo>
                    <a:pt x="4955" y="5690"/>
                    <a:pt x="4756" y="3063"/>
                    <a:pt x="4606" y="448"/>
                  </a:cubicBezTo>
                  <a:cubicBezTo>
                    <a:pt x="4589" y="150"/>
                    <a:pt x="4348" y="0"/>
                    <a:pt x="41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72"/>
            <p:cNvSpPr/>
            <p:nvPr/>
          </p:nvSpPr>
          <p:spPr>
            <a:xfrm>
              <a:off x="-798161" y="263831"/>
              <a:ext cx="91315" cy="46577"/>
            </a:xfrm>
            <a:custGeom>
              <a:avLst/>
              <a:gdLst/>
              <a:ahLst/>
              <a:cxnLst/>
              <a:rect l="l" t="t" r="r" b="b"/>
              <a:pathLst>
                <a:path w="5215" h="2660" extrusionOk="0">
                  <a:moveTo>
                    <a:pt x="730" y="1"/>
                  </a:moveTo>
                  <a:cubicBezTo>
                    <a:pt x="292" y="1"/>
                    <a:pt x="1" y="631"/>
                    <a:pt x="471" y="849"/>
                  </a:cubicBezTo>
                  <a:cubicBezTo>
                    <a:pt x="1739" y="1438"/>
                    <a:pt x="3007" y="2026"/>
                    <a:pt x="4276" y="2612"/>
                  </a:cubicBezTo>
                  <a:cubicBezTo>
                    <a:pt x="4347" y="2645"/>
                    <a:pt x="4418" y="2660"/>
                    <a:pt x="4485" y="2660"/>
                  </a:cubicBezTo>
                  <a:cubicBezTo>
                    <a:pt x="4922" y="2660"/>
                    <a:pt x="5214" y="2029"/>
                    <a:pt x="4745" y="1812"/>
                  </a:cubicBezTo>
                  <a:cubicBezTo>
                    <a:pt x="3475" y="1223"/>
                    <a:pt x="2207" y="635"/>
                    <a:pt x="938" y="49"/>
                  </a:cubicBezTo>
                  <a:cubicBezTo>
                    <a:pt x="867" y="15"/>
                    <a:pt x="797" y="1"/>
                    <a:pt x="7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72"/>
            <p:cNvSpPr/>
            <p:nvPr/>
          </p:nvSpPr>
          <p:spPr>
            <a:xfrm>
              <a:off x="-1050147" y="-88208"/>
              <a:ext cx="63806" cy="82612"/>
            </a:xfrm>
            <a:custGeom>
              <a:avLst/>
              <a:gdLst/>
              <a:ahLst/>
              <a:cxnLst/>
              <a:rect l="l" t="t" r="r" b="b"/>
              <a:pathLst>
                <a:path w="3644" h="4718" extrusionOk="0">
                  <a:moveTo>
                    <a:pt x="1821" y="1"/>
                  </a:moveTo>
                  <a:cubicBezTo>
                    <a:pt x="814" y="1"/>
                    <a:pt x="0" y="1055"/>
                    <a:pt x="0" y="2359"/>
                  </a:cubicBezTo>
                  <a:cubicBezTo>
                    <a:pt x="0" y="3662"/>
                    <a:pt x="814" y="4718"/>
                    <a:pt x="1821" y="4718"/>
                  </a:cubicBezTo>
                  <a:cubicBezTo>
                    <a:pt x="2828" y="4718"/>
                    <a:pt x="3644" y="3662"/>
                    <a:pt x="3644" y="2359"/>
                  </a:cubicBezTo>
                  <a:cubicBezTo>
                    <a:pt x="3644" y="1055"/>
                    <a:pt x="2828" y="1"/>
                    <a:pt x="18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72"/>
            <p:cNvSpPr/>
            <p:nvPr/>
          </p:nvSpPr>
          <p:spPr>
            <a:xfrm>
              <a:off x="-601926" y="-88208"/>
              <a:ext cx="63841" cy="82612"/>
            </a:xfrm>
            <a:custGeom>
              <a:avLst/>
              <a:gdLst/>
              <a:ahLst/>
              <a:cxnLst/>
              <a:rect l="l" t="t" r="r" b="b"/>
              <a:pathLst>
                <a:path w="3646" h="4718" extrusionOk="0">
                  <a:moveTo>
                    <a:pt x="1823" y="1"/>
                  </a:moveTo>
                  <a:cubicBezTo>
                    <a:pt x="816" y="1"/>
                    <a:pt x="1" y="1055"/>
                    <a:pt x="1" y="2359"/>
                  </a:cubicBezTo>
                  <a:cubicBezTo>
                    <a:pt x="1" y="3662"/>
                    <a:pt x="816" y="4718"/>
                    <a:pt x="1823" y="4718"/>
                  </a:cubicBezTo>
                  <a:cubicBezTo>
                    <a:pt x="2830" y="4718"/>
                    <a:pt x="3646" y="3662"/>
                    <a:pt x="3646" y="2359"/>
                  </a:cubicBezTo>
                  <a:cubicBezTo>
                    <a:pt x="3646" y="1055"/>
                    <a:pt x="2830" y="1"/>
                    <a:pt x="18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72"/>
            <p:cNvSpPr/>
            <p:nvPr/>
          </p:nvSpPr>
          <p:spPr>
            <a:xfrm>
              <a:off x="-1362123" y="-357284"/>
              <a:ext cx="246156" cy="186236"/>
            </a:xfrm>
            <a:custGeom>
              <a:avLst/>
              <a:gdLst/>
              <a:ahLst/>
              <a:cxnLst/>
              <a:rect l="l" t="t" r="r" b="b"/>
              <a:pathLst>
                <a:path w="14058" h="10636" extrusionOk="0">
                  <a:moveTo>
                    <a:pt x="7567" y="0"/>
                  </a:moveTo>
                  <a:cubicBezTo>
                    <a:pt x="7070" y="0"/>
                    <a:pt x="6539" y="86"/>
                    <a:pt x="5972" y="275"/>
                  </a:cubicBezTo>
                  <a:cubicBezTo>
                    <a:pt x="1" y="2264"/>
                    <a:pt x="4224" y="10635"/>
                    <a:pt x="11132" y="10635"/>
                  </a:cubicBezTo>
                  <a:cubicBezTo>
                    <a:pt x="11304" y="10635"/>
                    <a:pt x="11478" y="10630"/>
                    <a:pt x="11653" y="10620"/>
                  </a:cubicBezTo>
                  <a:lnTo>
                    <a:pt x="14057" y="8216"/>
                  </a:lnTo>
                  <a:cubicBezTo>
                    <a:pt x="14057" y="8216"/>
                    <a:pt x="12437" y="0"/>
                    <a:pt x="75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72"/>
            <p:cNvSpPr/>
            <p:nvPr/>
          </p:nvSpPr>
          <p:spPr>
            <a:xfrm>
              <a:off x="-1256678" y="-294633"/>
              <a:ext cx="109683" cy="82997"/>
            </a:xfrm>
            <a:custGeom>
              <a:avLst/>
              <a:gdLst/>
              <a:ahLst/>
              <a:cxnLst/>
              <a:rect l="l" t="t" r="r" b="b"/>
              <a:pathLst>
                <a:path w="6264" h="4740" extrusionOk="0">
                  <a:moveTo>
                    <a:pt x="3372" y="1"/>
                  </a:moveTo>
                  <a:cubicBezTo>
                    <a:pt x="3151" y="1"/>
                    <a:pt x="2914" y="39"/>
                    <a:pt x="2661" y="123"/>
                  </a:cubicBezTo>
                  <a:cubicBezTo>
                    <a:pt x="1" y="1009"/>
                    <a:pt x="1883" y="4740"/>
                    <a:pt x="4962" y="4740"/>
                  </a:cubicBezTo>
                  <a:cubicBezTo>
                    <a:pt x="5038" y="4740"/>
                    <a:pt x="5115" y="4737"/>
                    <a:pt x="5193" y="4733"/>
                  </a:cubicBezTo>
                  <a:lnTo>
                    <a:pt x="6264" y="3661"/>
                  </a:lnTo>
                  <a:cubicBezTo>
                    <a:pt x="6264" y="3661"/>
                    <a:pt x="5542" y="1"/>
                    <a:pt x="33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72"/>
            <p:cNvSpPr/>
            <p:nvPr/>
          </p:nvSpPr>
          <p:spPr>
            <a:xfrm>
              <a:off x="-439083" y="-357284"/>
              <a:ext cx="246156" cy="186236"/>
            </a:xfrm>
            <a:custGeom>
              <a:avLst/>
              <a:gdLst/>
              <a:ahLst/>
              <a:cxnLst/>
              <a:rect l="l" t="t" r="r" b="b"/>
              <a:pathLst>
                <a:path w="14058" h="10636" extrusionOk="0">
                  <a:moveTo>
                    <a:pt x="6491" y="0"/>
                  </a:moveTo>
                  <a:cubicBezTo>
                    <a:pt x="1621" y="0"/>
                    <a:pt x="1" y="8216"/>
                    <a:pt x="1" y="8216"/>
                  </a:cubicBezTo>
                  <a:lnTo>
                    <a:pt x="2405" y="10620"/>
                  </a:lnTo>
                  <a:cubicBezTo>
                    <a:pt x="2580" y="10630"/>
                    <a:pt x="2754" y="10635"/>
                    <a:pt x="2926" y="10635"/>
                  </a:cubicBezTo>
                  <a:cubicBezTo>
                    <a:pt x="9834" y="10635"/>
                    <a:pt x="14057" y="2264"/>
                    <a:pt x="8086" y="275"/>
                  </a:cubicBezTo>
                  <a:cubicBezTo>
                    <a:pt x="7519" y="86"/>
                    <a:pt x="6988" y="0"/>
                    <a:pt x="64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72"/>
            <p:cNvSpPr/>
            <p:nvPr/>
          </p:nvSpPr>
          <p:spPr>
            <a:xfrm>
              <a:off x="-408055" y="-294633"/>
              <a:ext cx="109665" cy="82997"/>
            </a:xfrm>
            <a:custGeom>
              <a:avLst/>
              <a:gdLst/>
              <a:ahLst/>
              <a:cxnLst/>
              <a:rect l="l" t="t" r="r" b="b"/>
              <a:pathLst>
                <a:path w="6263" h="4740" extrusionOk="0">
                  <a:moveTo>
                    <a:pt x="2892" y="1"/>
                  </a:moveTo>
                  <a:cubicBezTo>
                    <a:pt x="722" y="1"/>
                    <a:pt x="0" y="3661"/>
                    <a:pt x="0" y="3661"/>
                  </a:cubicBezTo>
                  <a:lnTo>
                    <a:pt x="1070" y="4733"/>
                  </a:lnTo>
                  <a:cubicBezTo>
                    <a:pt x="1148" y="4737"/>
                    <a:pt x="1225" y="4740"/>
                    <a:pt x="1301" y="4740"/>
                  </a:cubicBezTo>
                  <a:cubicBezTo>
                    <a:pt x="4381" y="4740"/>
                    <a:pt x="6262" y="1009"/>
                    <a:pt x="3603" y="123"/>
                  </a:cubicBezTo>
                  <a:cubicBezTo>
                    <a:pt x="3350" y="39"/>
                    <a:pt x="3113" y="1"/>
                    <a:pt x="28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72"/>
            <p:cNvSpPr/>
            <p:nvPr/>
          </p:nvSpPr>
          <p:spPr>
            <a:xfrm>
              <a:off x="-1178828" y="657893"/>
              <a:ext cx="802186" cy="892642"/>
            </a:xfrm>
            <a:custGeom>
              <a:avLst/>
              <a:gdLst/>
              <a:ahLst/>
              <a:cxnLst/>
              <a:rect l="l" t="t" r="r" b="b"/>
              <a:pathLst>
                <a:path w="45813" h="50979" extrusionOk="0">
                  <a:moveTo>
                    <a:pt x="22906" y="0"/>
                  </a:moveTo>
                  <a:cubicBezTo>
                    <a:pt x="10255" y="0"/>
                    <a:pt x="0" y="11413"/>
                    <a:pt x="0" y="25490"/>
                  </a:cubicBezTo>
                  <a:cubicBezTo>
                    <a:pt x="0" y="39566"/>
                    <a:pt x="10256" y="50979"/>
                    <a:pt x="22906" y="50979"/>
                  </a:cubicBezTo>
                  <a:cubicBezTo>
                    <a:pt x="35557" y="50979"/>
                    <a:pt x="45813" y="39566"/>
                    <a:pt x="45813" y="25490"/>
                  </a:cubicBezTo>
                  <a:cubicBezTo>
                    <a:pt x="45813" y="11414"/>
                    <a:pt x="35558" y="0"/>
                    <a:pt x="2290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72"/>
            <p:cNvSpPr/>
            <p:nvPr/>
          </p:nvSpPr>
          <p:spPr>
            <a:xfrm>
              <a:off x="-1448780" y="344849"/>
              <a:ext cx="359200" cy="1034351"/>
            </a:xfrm>
            <a:custGeom>
              <a:avLst/>
              <a:gdLst/>
              <a:ahLst/>
              <a:cxnLst/>
              <a:rect l="l" t="t" r="r" b="b"/>
              <a:pathLst>
                <a:path w="20514" h="59072" extrusionOk="0">
                  <a:moveTo>
                    <a:pt x="14799" y="1"/>
                  </a:moveTo>
                  <a:cubicBezTo>
                    <a:pt x="14799" y="1"/>
                    <a:pt x="6529" y="11912"/>
                    <a:pt x="3265" y="24713"/>
                  </a:cubicBezTo>
                  <a:cubicBezTo>
                    <a:pt x="1" y="37513"/>
                    <a:pt x="3515" y="55589"/>
                    <a:pt x="8661" y="58098"/>
                  </a:cubicBezTo>
                  <a:cubicBezTo>
                    <a:pt x="9980" y="58742"/>
                    <a:pt x="11422" y="59072"/>
                    <a:pt x="12817" y="59072"/>
                  </a:cubicBezTo>
                  <a:cubicBezTo>
                    <a:pt x="16865" y="59072"/>
                    <a:pt x="20513" y="56291"/>
                    <a:pt x="19580" y="50317"/>
                  </a:cubicBezTo>
                  <a:cubicBezTo>
                    <a:pt x="18326" y="42285"/>
                    <a:pt x="15061" y="10154"/>
                    <a:pt x="16568" y="2875"/>
                  </a:cubicBezTo>
                  <a:lnTo>
                    <a:pt x="1479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72"/>
            <p:cNvSpPr/>
            <p:nvPr/>
          </p:nvSpPr>
          <p:spPr>
            <a:xfrm>
              <a:off x="-480617" y="344849"/>
              <a:ext cx="359183" cy="1034351"/>
            </a:xfrm>
            <a:custGeom>
              <a:avLst/>
              <a:gdLst/>
              <a:ahLst/>
              <a:cxnLst/>
              <a:rect l="l" t="t" r="r" b="b"/>
              <a:pathLst>
                <a:path w="20513" h="59072" extrusionOk="0">
                  <a:moveTo>
                    <a:pt x="5714" y="1"/>
                  </a:moveTo>
                  <a:lnTo>
                    <a:pt x="3945" y="2875"/>
                  </a:lnTo>
                  <a:cubicBezTo>
                    <a:pt x="5453" y="10154"/>
                    <a:pt x="2188" y="42285"/>
                    <a:pt x="933" y="50317"/>
                  </a:cubicBezTo>
                  <a:cubicBezTo>
                    <a:pt x="0" y="56291"/>
                    <a:pt x="3648" y="59072"/>
                    <a:pt x="7696" y="59072"/>
                  </a:cubicBezTo>
                  <a:cubicBezTo>
                    <a:pt x="9090" y="59072"/>
                    <a:pt x="10532" y="58742"/>
                    <a:pt x="11851" y="58098"/>
                  </a:cubicBezTo>
                  <a:cubicBezTo>
                    <a:pt x="16998" y="55589"/>
                    <a:pt x="20513" y="37513"/>
                    <a:pt x="17249" y="24713"/>
                  </a:cubicBezTo>
                  <a:cubicBezTo>
                    <a:pt x="13985" y="11912"/>
                    <a:pt x="5714" y="1"/>
                    <a:pt x="57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72"/>
            <p:cNvSpPr/>
            <p:nvPr/>
          </p:nvSpPr>
          <p:spPr>
            <a:xfrm>
              <a:off x="-526406" y="91585"/>
              <a:ext cx="83785" cy="80581"/>
            </a:xfrm>
            <a:custGeom>
              <a:avLst/>
              <a:gdLst/>
              <a:ahLst/>
              <a:cxnLst/>
              <a:rect l="l" t="t" r="r" b="b"/>
              <a:pathLst>
                <a:path w="4785" h="4602" extrusionOk="0">
                  <a:moveTo>
                    <a:pt x="2302" y="0"/>
                  </a:moveTo>
                  <a:cubicBezTo>
                    <a:pt x="1032" y="0"/>
                    <a:pt x="2" y="1029"/>
                    <a:pt x="2" y="2300"/>
                  </a:cubicBezTo>
                  <a:cubicBezTo>
                    <a:pt x="1" y="3231"/>
                    <a:pt x="562" y="4070"/>
                    <a:pt x="1422" y="4426"/>
                  </a:cubicBezTo>
                  <a:cubicBezTo>
                    <a:pt x="1707" y="4544"/>
                    <a:pt x="2006" y="4601"/>
                    <a:pt x="2302" y="4601"/>
                  </a:cubicBezTo>
                  <a:cubicBezTo>
                    <a:pt x="2901" y="4601"/>
                    <a:pt x="3489" y="4368"/>
                    <a:pt x="3928" y="3928"/>
                  </a:cubicBezTo>
                  <a:cubicBezTo>
                    <a:pt x="4588" y="3268"/>
                    <a:pt x="4784" y="2279"/>
                    <a:pt x="4428" y="1420"/>
                  </a:cubicBezTo>
                  <a:cubicBezTo>
                    <a:pt x="4071" y="560"/>
                    <a:pt x="3233" y="0"/>
                    <a:pt x="23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72"/>
            <p:cNvSpPr/>
            <p:nvPr/>
          </p:nvSpPr>
          <p:spPr>
            <a:xfrm>
              <a:off x="-1135964" y="77279"/>
              <a:ext cx="83768" cy="80564"/>
            </a:xfrm>
            <a:custGeom>
              <a:avLst/>
              <a:gdLst/>
              <a:ahLst/>
              <a:cxnLst/>
              <a:rect l="l" t="t" r="r" b="b"/>
              <a:pathLst>
                <a:path w="4784" h="4601" extrusionOk="0">
                  <a:moveTo>
                    <a:pt x="2305" y="0"/>
                  </a:moveTo>
                  <a:cubicBezTo>
                    <a:pt x="2304" y="0"/>
                    <a:pt x="2303" y="0"/>
                    <a:pt x="2302" y="0"/>
                  </a:cubicBezTo>
                  <a:cubicBezTo>
                    <a:pt x="1031" y="0"/>
                    <a:pt x="2" y="1030"/>
                    <a:pt x="2" y="2301"/>
                  </a:cubicBezTo>
                  <a:cubicBezTo>
                    <a:pt x="0" y="3231"/>
                    <a:pt x="562" y="4070"/>
                    <a:pt x="1421" y="4426"/>
                  </a:cubicBezTo>
                  <a:cubicBezTo>
                    <a:pt x="1706" y="4544"/>
                    <a:pt x="2004" y="4601"/>
                    <a:pt x="2300" y="4601"/>
                  </a:cubicBezTo>
                  <a:cubicBezTo>
                    <a:pt x="2899" y="4601"/>
                    <a:pt x="3488" y="4367"/>
                    <a:pt x="3928" y="3927"/>
                  </a:cubicBezTo>
                  <a:cubicBezTo>
                    <a:pt x="4587" y="3269"/>
                    <a:pt x="4784" y="2279"/>
                    <a:pt x="4427" y="1420"/>
                  </a:cubicBezTo>
                  <a:cubicBezTo>
                    <a:pt x="4071" y="562"/>
                    <a:pt x="3234" y="0"/>
                    <a:pt x="23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Text Box 7">
            <a:extLst>
              <a:ext uri="{FF2B5EF4-FFF2-40B4-BE49-F238E27FC236}">
                <a16:creationId xmlns:a16="http://schemas.microsoft.com/office/drawing/2014/main" id="{1451DEF7-1E13-41EE-9B15-BCB5DC8B9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788" y="166246"/>
            <a:ext cx="8303769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Mali" charset="-34"/>
                <a:cs typeface="Mali" charset="-34"/>
              </a:rPr>
              <a:t>2. Cho </a:t>
            </a:r>
            <a:r>
              <a:rPr lang="en-US" altLang="en-US" b="1" dirty="0" err="1">
                <a:latin typeface="Mali" charset="-34"/>
                <a:cs typeface="Mali" charset="-34"/>
              </a:rPr>
              <a:t>các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đề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sau</a:t>
            </a:r>
            <a:r>
              <a:rPr lang="en-US" altLang="en-US" b="1" dirty="0">
                <a:latin typeface="Mali" charset="-34"/>
                <a:cs typeface="Mali" charset="-34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Mali" charset="-34"/>
                <a:cs typeface="Mali" charset="-34"/>
              </a:rPr>
              <a:t>   </a:t>
            </a:r>
            <a:r>
              <a:rPr lang="en-US" altLang="en-US" b="1" smtClean="0">
                <a:latin typeface="Mali" charset="-34"/>
                <a:cs typeface="Mali" charset="-34"/>
              </a:rPr>
              <a:t>a</a:t>
            </a:r>
            <a:r>
              <a:rPr lang="en-US" altLang="en-US" b="1" dirty="0">
                <a:latin typeface="Mali" charset="-34"/>
                <a:cs typeface="Mali" charset="-34"/>
              </a:rPr>
              <a:t>) </a:t>
            </a:r>
            <a:r>
              <a:rPr lang="en-US" altLang="en-US" b="1" dirty="0" err="1">
                <a:latin typeface="Mali" charset="-34"/>
                <a:cs typeface="Mali" charset="-34"/>
              </a:rPr>
              <a:t>Tả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cái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thước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kẻ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của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em</a:t>
            </a:r>
            <a:r>
              <a:rPr lang="en-US" altLang="en-US" b="1" dirty="0">
                <a:latin typeface="Mali" charset="-34"/>
                <a:cs typeface="Mali" charset="-34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Mali" charset="-34"/>
                <a:cs typeface="Mali" charset="-34"/>
              </a:rPr>
              <a:t>   b) </a:t>
            </a:r>
            <a:r>
              <a:rPr lang="en-US" altLang="en-US" b="1" dirty="0" err="1">
                <a:latin typeface="Mali" charset="-34"/>
                <a:cs typeface="Mali" charset="-34"/>
              </a:rPr>
              <a:t>Tả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cái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bàn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học</a:t>
            </a:r>
            <a:r>
              <a:rPr lang="en-US" altLang="en-US" b="1" dirty="0">
                <a:latin typeface="Mali" charset="-34"/>
                <a:cs typeface="Mali" charset="-34"/>
              </a:rPr>
              <a:t> ở </a:t>
            </a:r>
            <a:r>
              <a:rPr lang="en-US" altLang="en-US" b="1" dirty="0" err="1">
                <a:latin typeface="Mali" charset="-34"/>
                <a:cs typeface="Mali" charset="-34"/>
              </a:rPr>
              <a:t>lớp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hoặc</a:t>
            </a:r>
            <a:r>
              <a:rPr lang="en-US" altLang="en-US" b="1" dirty="0">
                <a:latin typeface="Mali" charset="-34"/>
                <a:cs typeface="Mali" charset="-34"/>
              </a:rPr>
              <a:t> ở </a:t>
            </a:r>
            <a:r>
              <a:rPr lang="en-US" altLang="en-US" b="1" dirty="0" err="1">
                <a:latin typeface="Mali" charset="-34"/>
                <a:cs typeface="Mali" charset="-34"/>
              </a:rPr>
              <a:t>nhà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của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em</a:t>
            </a:r>
            <a:r>
              <a:rPr lang="en-US" altLang="en-US" b="1" dirty="0">
                <a:latin typeface="Mali" charset="-34"/>
                <a:cs typeface="Mali" charset="-34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Mali" charset="-34"/>
                <a:cs typeface="Mali" charset="-34"/>
              </a:rPr>
              <a:t>   c) </a:t>
            </a:r>
            <a:r>
              <a:rPr lang="en-US" altLang="en-US" b="1" dirty="0" err="1">
                <a:latin typeface="Mali" charset="-34"/>
                <a:cs typeface="Mali" charset="-34"/>
              </a:rPr>
              <a:t>Tả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cái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trống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trường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em</a:t>
            </a:r>
            <a:r>
              <a:rPr lang="en-US" altLang="en-US" b="1" dirty="0">
                <a:latin typeface="Mali" charset="-34"/>
                <a:cs typeface="Mali" charset="-34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     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Hãy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viết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một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kết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bài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mở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rộng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cho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bài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văn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làm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theo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một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trong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các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đề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trên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.</a:t>
            </a:r>
            <a:endParaRPr lang="en-US" altLang="en-US" dirty="0">
              <a:solidFill>
                <a:srgbClr val="C00000"/>
              </a:solidFill>
              <a:latin typeface="Mali" charset="-34"/>
              <a:cs typeface="Mali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813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7395" y="34708"/>
            <a:ext cx="25580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Mali" charset="-34"/>
                <a:cs typeface="Mali" charset="-34"/>
              </a:rPr>
              <a:t>Củng</a:t>
            </a:r>
            <a:r>
              <a:rPr lang="en-US" sz="4000" b="1" smtClean="0">
                <a:latin typeface="Mali" charset="-34"/>
                <a:cs typeface="Mali" charset="-34"/>
              </a:rPr>
              <a:t> </a:t>
            </a:r>
            <a:r>
              <a:rPr lang="en-US" sz="4000" b="1" smtClean="0">
                <a:solidFill>
                  <a:srgbClr val="FF0000"/>
                </a:solidFill>
                <a:latin typeface="Mali" charset="-34"/>
                <a:cs typeface="Mali" charset="-34"/>
              </a:rPr>
              <a:t>cố</a:t>
            </a:r>
            <a:endParaRPr lang="en-US" sz="4000" b="1">
              <a:solidFill>
                <a:srgbClr val="FF0000"/>
              </a:solidFill>
              <a:latin typeface="Mali" charset="-34"/>
              <a:cs typeface="Mali" charset="-34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-31268" y="719647"/>
            <a:ext cx="903636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6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latin typeface="Mali" charset="-34"/>
                <a:cs typeface="Mali" charset="-34"/>
              </a:rPr>
              <a:t>Cấu tạo của bài văn miêu tả đồ vật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latin typeface="Mali" charset="-34"/>
                <a:cs typeface="Mali" charset="-34"/>
              </a:rPr>
              <a:t>  </a:t>
            </a:r>
            <a:r>
              <a:rPr lang="en-US" altLang="en-US" sz="3200" b="1" smtClean="0">
                <a:solidFill>
                  <a:srgbClr val="3E31E3"/>
                </a:solidFill>
                <a:latin typeface="Mali" charset="-34"/>
                <a:cs typeface="Mali" charset="-34"/>
              </a:rPr>
              <a:t>1</a:t>
            </a:r>
            <a:r>
              <a:rPr lang="en-US" altLang="en-US" sz="3200" b="1" dirty="0" smtClean="0">
                <a:solidFill>
                  <a:srgbClr val="3E31E3"/>
                </a:solidFill>
                <a:latin typeface="Mali" charset="-34"/>
                <a:cs typeface="Mali" charset="-34"/>
              </a:rPr>
              <a:t>. Mở </a:t>
            </a:r>
            <a:r>
              <a:rPr lang="en-US" altLang="en-US" sz="3200" b="1" dirty="0">
                <a:solidFill>
                  <a:srgbClr val="3E31E3"/>
                </a:solidFill>
                <a:latin typeface="Mali" charset="-34"/>
                <a:cs typeface="Mali" charset="-34"/>
              </a:rPr>
              <a:t>bài: </a:t>
            </a:r>
            <a:r>
              <a:rPr lang="en-US" altLang="en-US" sz="3200" b="1" dirty="0">
                <a:latin typeface="Mali" charset="-34"/>
                <a:cs typeface="Mali" charset="-34"/>
              </a:rPr>
              <a:t>G</a:t>
            </a:r>
            <a:r>
              <a:rPr lang="en-US" altLang="en-US" sz="3200" b="1" dirty="0" smtClean="0">
                <a:latin typeface="Mali" charset="-34"/>
                <a:cs typeface="Mali" charset="-34"/>
              </a:rPr>
              <a:t>iới thiệu đồ vật mình sẽ </a:t>
            </a:r>
            <a:r>
              <a:rPr lang="en-US" altLang="en-US" sz="3200" b="1" smtClean="0">
                <a:latin typeface="Mali" charset="-34"/>
                <a:cs typeface="Mali" charset="-34"/>
              </a:rPr>
              <a:t>tả                </a:t>
            </a:r>
            <a:r>
              <a:rPr lang="en-US" altLang="en-US" sz="3200" b="1" smtClean="0">
                <a:solidFill>
                  <a:srgbClr val="3E31E3"/>
                </a:solidFill>
                <a:latin typeface="Mali" charset="-34"/>
                <a:cs typeface="Mali" charset="-34"/>
              </a:rPr>
              <a:t>2</a:t>
            </a:r>
            <a:r>
              <a:rPr lang="en-US" altLang="en-US" sz="3200" b="1" dirty="0" smtClean="0">
                <a:solidFill>
                  <a:srgbClr val="3E31E3"/>
                </a:solidFill>
                <a:latin typeface="Mali" charset="-34"/>
                <a:cs typeface="Mali" charset="-34"/>
              </a:rPr>
              <a:t>. Thân </a:t>
            </a:r>
            <a:r>
              <a:rPr lang="en-US" altLang="en-US" sz="3200" b="1" dirty="0">
                <a:solidFill>
                  <a:srgbClr val="3E31E3"/>
                </a:solidFill>
                <a:latin typeface="Mali" charset="-34"/>
                <a:cs typeface="Mali" charset="-34"/>
              </a:rPr>
              <a:t>bài</a:t>
            </a:r>
            <a:r>
              <a:rPr lang="en-US" altLang="en-US" sz="3200" b="1" dirty="0" smtClean="0">
                <a:solidFill>
                  <a:srgbClr val="3E31E3"/>
                </a:solidFill>
                <a:latin typeface="Mali" charset="-34"/>
                <a:cs typeface="Mali" charset="-34"/>
              </a:rPr>
              <a:t>:                                                               </a:t>
            </a:r>
            <a:r>
              <a:rPr lang="en-US" altLang="en-US" sz="3200" b="1" dirty="0" smtClean="0">
                <a:latin typeface="Mali" charset="-34"/>
                <a:cs typeface="Mali" charset="-34"/>
              </a:rPr>
              <a:t>- Tả bao quát đồ vật.                                                    - </a:t>
            </a:r>
            <a:r>
              <a:rPr lang="en-US" sz="3200" b="1" i="0" dirty="0" smtClean="0">
                <a:effectLst/>
                <a:latin typeface="Mali" charset="-34"/>
                <a:cs typeface="Mali" charset="-34"/>
              </a:rPr>
              <a:t>Tả những bộ phận có đặc điểm nổi bật.              - Tả cách dùng và công dụng của đồ vật.</a:t>
            </a:r>
            <a:r>
              <a:rPr lang="en-US" sz="3200" b="1" dirty="0">
                <a:latin typeface="Mali" charset="-34"/>
                <a:cs typeface="Mali" charset="-34"/>
              </a:rPr>
              <a:t> </a:t>
            </a:r>
            <a:r>
              <a:rPr lang="en-US" sz="3200" b="1" dirty="0" smtClean="0">
                <a:latin typeface="Mali" charset="-34"/>
                <a:cs typeface="Mali" charset="-34"/>
              </a:rPr>
              <a:t>             </a:t>
            </a:r>
            <a:r>
              <a:rPr lang="en-US" altLang="en-US" sz="3200" b="1" dirty="0" smtClean="0">
                <a:solidFill>
                  <a:srgbClr val="3E31E3"/>
                </a:solidFill>
                <a:latin typeface="Mali" charset="-34"/>
                <a:cs typeface="Mali" charset="-34"/>
              </a:rPr>
              <a:t>3. Kết bài: </a:t>
            </a:r>
            <a:r>
              <a:rPr lang="en-US" altLang="en-US" sz="3200" b="1" dirty="0" smtClean="0">
                <a:latin typeface="Mali" charset="-34"/>
                <a:cs typeface="Mali" charset="-34"/>
              </a:rPr>
              <a:t>Tình cảm của </a:t>
            </a:r>
            <a:r>
              <a:rPr lang="en-US" altLang="en-US" sz="3200" b="1" smtClean="0">
                <a:latin typeface="Mali" charset="-34"/>
                <a:cs typeface="Mali" charset="-34"/>
              </a:rPr>
              <a:t>em đối với đồ vật đó</a:t>
            </a:r>
            <a:endParaRPr lang="en-US" altLang="en-US" sz="3200" b="1" dirty="0" smtClean="0">
              <a:latin typeface="Mali" charset="-34"/>
              <a:cs typeface="Mali" charset="-34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Mali" charset="-34"/>
              <a:cs typeface="Mali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587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7395" y="69433"/>
            <a:ext cx="25580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Mali" charset="-34"/>
                <a:cs typeface="Mali" charset="-34"/>
              </a:rPr>
              <a:t>Củng</a:t>
            </a:r>
            <a:r>
              <a:rPr lang="en-US" sz="4000" b="1" smtClean="0">
                <a:latin typeface="Mali" charset="-34"/>
                <a:cs typeface="Mali" charset="-34"/>
              </a:rPr>
              <a:t> </a:t>
            </a:r>
            <a:r>
              <a:rPr lang="en-US" sz="4000" b="1" smtClean="0">
                <a:solidFill>
                  <a:srgbClr val="FF0000"/>
                </a:solidFill>
                <a:latin typeface="Mali" charset="-34"/>
                <a:cs typeface="Mali" charset="-34"/>
              </a:rPr>
              <a:t>cố</a:t>
            </a:r>
            <a:endParaRPr lang="en-US" sz="4000" b="1">
              <a:solidFill>
                <a:srgbClr val="FF0000"/>
              </a:solidFill>
              <a:latin typeface="Mali" charset="-34"/>
              <a:cs typeface="Mali" charset="-34"/>
            </a:endParaRPr>
          </a:p>
        </p:txBody>
      </p:sp>
      <p:sp>
        <p:nvSpPr>
          <p:cNvPr id="4" name="Right Arrow 3"/>
          <p:cNvSpPr/>
          <p:nvPr/>
        </p:nvSpPr>
        <p:spPr>
          <a:xfrm rot="1455899" flipV="1">
            <a:off x="1480902" y="2994557"/>
            <a:ext cx="539346" cy="15366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>
              <a:latin typeface="Mali" charset="-34"/>
              <a:cs typeface="Mali" charset="-34"/>
            </a:endParaRPr>
          </a:p>
        </p:txBody>
      </p:sp>
      <p:sp>
        <p:nvSpPr>
          <p:cNvPr id="5" name="Right Arrow 4"/>
          <p:cNvSpPr/>
          <p:nvPr/>
        </p:nvSpPr>
        <p:spPr>
          <a:xfrm rot="18494750" flipV="1">
            <a:off x="1456583" y="2115184"/>
            <a:ext cx="539346" cy="15366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>
              <a:latin typeface="Mali" charset="-34"/>
              <a:cs typeface="Mali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5431" y="2298843"/>
            <a:ext cx="1594332" cy="7334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FF0000"/>
                </a:solidFill>
                <a:latin typeface="Mali" charset="-34"/>
                <a:cs typeface="Mali" charset="-34"/>
              </a:rPr>
              <a:t>Mở</a:t>
            </a:r>
            <a:r>
              <a:rPr lang="en-US" sz="2800" b="1" dirty="0">
                <a:solidFill>
                  <a:srgbClr val="FF0000"/>
                </a:solidFill>
                <a:latin typeface="Mali" charset="-34"/>
                <a:cs typeface="Mali" charset="-34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Mali" charset="-34"/>
                <a:cs typeface="Mali" charset="-34"/>
              </a:rPr>
              <a:t>bài</a:t>
            </a:r>
            <a:endParaRPr lang="en-US" sz="2800" b="1" dirty="0">
              <a:solidFill>
                <a:srgbClr val="FF0000"/>
              </a:solidFill>
              <a:latin typeface="Mali" charset="-34"/>
              <a:cs typeface="Mali" charset="-34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1929469" y="1333140"/>
            <a:ext cx="1936472" cy="788611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latin typeface="Mali" charset="-34"/>
                <a:cs typeface="Mali" charset="-34"/>
              </a:rPr>
              <a:t>Trực tiếp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2023090" y="2740327"/>
            <a:ext cx="1912289" cy="8350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latin typeface="Mali" charset="-34"/>
                <a:cs typeface="Mali" charset="-34"/>
              </a:rPr>
              <a:t>Gián tiếp</a:t>
            </a:r>
          </a:p>
        </p:txBody>
      </p:sp>
      <p:sp>
        <p:nvSpPr>
          <p:cNvPr id="9" name="Right Arrow 8"/>
          <p:cNvSpPr/>
          <p:nvPr/>
        </p:nvSpPr>
        <p:spPr>
          <a:xfrm flipV="1">
            <a:off x="3889084" y="1580850"/>
            <a:ext cx="506538" cy="328975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>
              <a:latin typeface="Mali" charset="-34"/>
              <a:cs typeface="Mali" charset="-34"/>
            </a:endParaRPr>
          </a:p>
        </p:txBody>
      </p:sp>
      <p:sp>
        <p:nvSpPr>
          <p:cNvPr id="10" name="Right Arrow 9"/>
          <p:cNvSpPr/>
          <p:nvPr/>
        </p:nvSpPr>
        <p:spPr>
          <a:xfrm flipV="1">
            <a:off x="3940752" y="3042654"/>
            <a:ext cx="538651" cy="3140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>
              <a:latin typeface="Mali" charset="-34"/>
              <a:cs typeface="Mali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95622" y="1338055"/>
            <a:ext cx="4551604" cy="7836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>
                <a:solidFill>
                  <a:schemeClr val="tx1"/>
                </a:solidFill>
                <a:latin typeface="Mali" charset="-34"/>
                <a:cs typeface="Mali" charset="-34"/>
              </a:rPr>
              <a:t>Giới thiệu ngay đồ vật định tả.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79403" y="2369645"/>
            <a:ext cx="4515639" cy="1545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>
                <a:solidFill>
                  <a:schemeClr val="tx1"/>
                </a:solidFill>
                <a:latin typeface="Mali" charset="-34"/>
                <a:cs typeface="Mali" charset="-34"/>
              </a:rPr>
              <a:t>Nói chuyện khác có liên quan rồi dẫn vào giới thiệu đồ vật định tả.</a:t>
            </a:r>
          </a:p>
        </p:txBody>
      </p:sp>
    </p:spTree>
    <p:extLst>
      <p:ext uri="{BB962C8B-B14F-4D97-AF65-F5344CB8AC3E}">
        <p14:creationId xmlns:p14="http://schemas.microsoft.com/office/powerpoint/2010/main" val="386952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7395" y="69433"/>
            <a:ext cx="25580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Mali" charset="-34"/>
                <a:cs typeface="Mali" charset="-34"/>
              </a:rPr>
              <a:t>Củng</a:t>
            </a:r>
            <a:r>
              <a:rPr lang="en-US" sz="4000" b="1" smtClean="0">
                <a:latin typeface="Mali" charset="-34"/>
                <a:cs typeface="Mali" charset="-34"/>
              </a:rPr>
              <a:t> </a:t>
            </a:r>
            <a:r>
              <a:rPr lang="en-US" sz="4000" b="1" smtClean="0">
                <a:solidFill>
                  <a:srgbClr val="FF0000"/>
                </a:solidFill>
                <a:latin typeface="Mali" charset="-34"/>
                <a:cs typeface="Mali" charset="-34"/>
              </a:rPr>
              <a:t>cố</a:t>
            </a:r>
            <a:endParaRPr lang="en-US" sz="4000" b="1">
              <a:solidFill>
                <a:srgbClr val="FF0000"/>
              </a:solidFill>
              <a:latin typeface="Mali" charset="-34"/>
              <a:cs typeface="Mali" charset="-34"/>
            </a:endParaRPr>
          </a:p>
        </p:txBody>
      </p:sp>
      <p:sp>
        <p:nvSpPr>
          <p:cNvPr id="4" name="Right Arrow 3"/>
          <p:cNvSpPr/>
          <p:nvPr/>
        </p:nvSpPr>
        <p:spPr>
          <a:xfrm rot="1455899" flipV="1">
            <a:off x="1480902" y="2994557"/>
            <a:ext cx="539346" cy="15366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>
              <a:latin typeface="Mali" charset="-34"/>
              <a:cs typeface="Mali" charset="-34"/>
            </a:endParaRPr>
          </a:p>
        </p:txBody>
      </p:sp>
      <p:sp>
        <p:nvSpPr>
          <p:cNvPr id="5" name="Right Arrow 4"/>
          <p:cNvSpPr/>
          <p:nvPr/>
        </p:nvSpPr>
        <p:spPr>
          <a:xfrm rot="18494750" flipV="1">
            <a:off x="1456583" y="2115184"/>
            <a:ext cx="539346" cy="15366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>
              <a:latin typeface="Mali" charset="-34"/>
              <a:cs typeface="Mali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5431" y="2298843"/>
            <a:ext cx="1594332" cy="7334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FF0000"/>
                </a:solidFill>
                <a:latin typeface="Mali" charset="-34"/>
                <a:cs typeface="Mali" charset="-34"/>
              </a:rPr>
              <a:t>Kết </a:t>
            </a:r>
            <a:r>
              <a:rPr lang="en-US" sz="2800" b="1" dirty="0" err="1">
                <a:solidFill>
                  <a:srgbClr val="FF0000"/>
                </a:solidFill>
                <a:latin typeface="Mali" charset="-34"/>
                <a:cs typeface="Mali" charset="-34"/>
              </a:rPr>
              <a:t>bài</a:t>
            </a:r>
            <a:endParaRPr lang="en-US" sz="2800" b="1" dirty="0">
              <a:solidFill>
                <a:srgbClr val="FF0000"/>
              </a:solidFill>
              <a:latin typeface="Mali" charset="-34"/>
              <a:cs typeface="Mali" charset="-34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1929469" y="1333140"/>
            <a:ext cx="1936472" cy="788611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smtClean="0">
                <a:solidFill>
                  <a:srgbClr val="0000FF"/>
                </a:solidFill>
                <a:latin typeface="Mali" charset="-34"/>
                <a:cs typeface="Mali" charset="-34"/>
              </a:rPr>
              <a:t>Mở rộng</a:t>
            </a:r>
            <a:endParaRPr lang="en-US" sz="2800" b="1" dirty="0">
              <a:solidFill>
                <a:srgbClr val="0000FF"/>
              </a:solidFill>
              <a:latin typeface="Mali" charset="-34"/>
              <a:cs typeface="Mali" charset="-34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2023090" y="2740327"/>
            <a:ext cx="1912289" cy="8350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smtClean="0">
                <a:solidFill>
                  <a:srgbClr val="0000FF"/>
                </a:solidFill>
                <a:latin typeface="Mali" charset="-34"/>
                <a:cs typeface="Mali" charset="-34"/>
              </a:rPr>
              <a:t>Không</a:t>
            </a:r>
          </a:p>
          <a:p>
            <a:pPr algn="ctr" eaLnBrk="1" hangingPunct="1">
              <a:defRPr/>
            </a:pPr>
            <a:r>
              <a:rPr lang="en-US" sz="2800" b="1">
                <a:solidFill>
                  <a:srgbClr val="0000FF"/>
                </a:solidFill>
                <a:latin typeface="Mali" charset="-34"/>
                <a:cs typeface="Mali" charset="-34"/>
              </a:rPr>
              <a:t>m</a:t>
            </a:r>
            <a:r>
              <a:rPr lang="en-US" sz="2800" b="1" smtClean="0">
                <a:solidFill>
                  <a:srgbClr val="0000FF"/>
                </a:solidFill>
                <a:latin typeface="Mali" charset="-34"/>
                <a:cs typeface="Mali" charset="-34"/>
              </a:rPr>
              <a:t>ở rộng</a:t>
            </a:r>
            <a:endParaRPr lang="en-US" sz="2800" b="1" dirty="0">
              <a:solidFill>
                <a:srgbClr val="0000FF"/>
              </a:solidFill>
              <a:latin typeface="Mali" charset="-34"/>
              <a:cs typeface="Mali" charset="-34"/>
            </a:endParaRPr>
          </a:p>
        </p:txBody>
      </p:sp>
      <p:sp>
        <p:nvSpPr>
          <p:cNvPr id="9" name="Right Arrow 8"/>
          <p:cNvSpPr/>
          <p:nvPr/>
        </p:nvSpPr>
        <p:spPr>
          <a:xfrm flipV="1">
            <a:off x="3889084" y="1580850"/>
            <a:ext cx="506538" cy="328975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>
              <a:latin typeface="Mali" charset="-34"/>
              <a:cs typeface="Mali" charset="-34"/>
            </a:endParaRPr>
          </a:p>
        </p:txBody>
      </p:sp>
      <p:sp>
        <p:nvSpPr>
          <p:cNvPr id="10" name="Right Arrow 9"/>
          <p:cNvSpPr/>
          <p:nvPr/>
        </p:nvSpPr>
        <p:spPr>
          <a:xfrm flipV="1">
            <a:off x="3940752" y="3042654"/>
            <a:ext cx="538651" cy="3140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>
              <a:latin typeface="Mali" charset="-34"/>
              <a:cs typeface="Mali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95622" y="1245455"/>
            <a:ext cx="4599420" cy="9607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>
                <a:solidFill>
                  <a:schemeClr val="tx1"/>
                </a:solidFill>
                <a:latin typeface="Mali" charset="-34"/>
                <a:cs typeface="Mali" charset="-34"/>
              </a:rPr>
              <a:t>Nêu tình cảm, cách bảo quản,… đồ vật.</a:t>
            </a:r>
            <a:endParaRPr lang="en-US" sz="2800" b="1" dirty="0">
              <a:solidFill>
                <a:schemeClr val="tx1"/>
              </a:solidFill>
              <a:latin typeface="Mali" charset="-34"/>
              <a:cs typeface="Mali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79403" y="2613002"/>
            <a:ext cx="4664597" cy="1174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>
                <a:solidFill>
                  <a:schemeClr val="tx1"/>
                </a:solidFill>
                <a:latin typeface="Mali" charset="-34"/>
                <a:cs typeface="Mali" charset="-34"/>
              </a:rPr>
              <a:t>Nêu tình cảm đối với đồ vật.</a:t>
            </a:r>
            <a:endParaRPr lang="en-US" sz="2800" b="1" dirty="0">
              <a:solidFill>
                <a:schemeClr val="tx1"/>
              </a:solidFill>
              <a:latin typeface="Mali" charset="-34"/>
              <a:cs typeface="Mali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032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86"/>
          <p:cNvSpPr/>
          <p:nvPr/>
        </p:nvSpPr>
        <p:spPr>
          <a:xfrm>
            <a:off x="-240375" y="4823952"/>
            <a:ext cx="9624742" cy="467111"/>
          </a:xfrm>
          <a:custGeom>
            <a:avLst/>
            <a:gdLst/>
            <a:ahLst/>
            <a:cxnLst/>
            <a:rect l="l" t="t" r="r" b="b"/>
            <a:pathLst>
              <a:path w="158739" h="34665" extrusionOk="0">
                <a:moveTo>
                  <a:pt x="3007" y="1"/>
                </a:moveTo>
                <a:cubicBezTo>
                  <a:pt x="2827" y="1"/>
                  <a:pt x="2647" y="89"/>
                  <a:pt x="2585" y="260"/>
                </a:cubicBezTo>
                <a:cubicBezTo>
                  <a:pt x="2546" y="162"/>
                  <a:pt x="2444" y="114"/>
                  <a:pt x="2338" y="114"/>
                </a:cubicBezTo>
                <a:cubicBezTo>
                  <a:pt x="2253" y="114"/>
                  <a:pt x="2165" y="144"/>
                  <a:pt x="2103" y="202"/>
                </a:cubicBezTo>
                <a:cubicBezTo>
                  <a:pt x="1964" y="334"/>
                  <a:pt x="1933" y="542"/>
                  <a:pt x="1934" y="732"/>
                </a:cubicBezTo>
                <a:cubicBezTo>
                  <a:pt x="1891" y="703"/>
                  <a:pt x="1842" y="690"/>
                  <a:pt x="1793" y="690"/>
                </a:cubicBezTo>
                <a:cubicBezTo>
                  <a:pt x="1590" y="690"/>
                  <a:pt x="1378" y="915"/>
                  <a:pt x="1461" y="1116"/>
                </a:cubicBezTo>
                <a:cubicBezTo>
                  <a:pt x="1456" y="1116"/>
                  <a:pt x="1451" y="1116"/>
                  <a:pt x="1446" y="1116"/>
                </a:cubicBezTo>
                <a:cubicBezTo>
                  <a:pt x="1204" y="1116"/>
                  <a:pt x="980" y="1340"/>
                  <a:pt x="985" y="1583"/>
                </a:cubicBezTo>
                <a:cubicBezTo>
                  <a:pt x="582" y="1624"/>
                  <a:pt x="219" y="1848"/>
                  <a:pt x="0" y="2191"/>
                </a:cubicBezTo>
                <a:lnTo>
                  <a:pt x="0" y="34664"/>
                </a:lnTo>
                <a:lnTo>
                  <a:pt x="158739" y="34664"/>
                </a:lnTo>
                <a:lnTo>
                  <a:pt x="158730" y="4785"/>
                </a:lnTo>
                <a:cubicBezTo>
                  <a:pt x="157628" y="4757"/>
                  <a:pt x="156337" y="4614"/>
                  <a:pt x="155119" y="4614"/>
                </a:cubicBezTo>
                <a:cubicBezTo>
                  <a:pt x="155014" y="4614"/>
                  <a:pt x="154909" y="4615"/>
                  <a:pt x="154805" y="4617"/>
                </a:cubicBezTo>
                <a:cubicBezTo>
                  <a:pt x="154797" y="4618"/>
                  <a:pt x="154788" y="4618"/>
                  <a:pt x="154780" y="4618"/>
                </a:cubicBezTo>
                <a:cubicBezTo>
                  <a:pt x="154741" y="4618"/>
                  <a:pt x="154703" y="4614"/>
                  <a:pt x="154671" y="4593"/>
                </a:cubicBezTo>
                <a:cubicBezTo>
                  <a:pt x="154628" y="4564"/>
                  <a:pt x="154608" y="4510"/>
                  <a:pt x="154576" y="4469"/>
                </a:cubicBezTo>
                <a:cubicBezTo>
                  <a:pt x="154529" y="4409"/>
                  <a:pt x="154426" y="4374"/>
                  <a:pt x="154331" y="4374"/>
                </a:cubicBezTo>
                <a:cubicBezTo>
                  <a:pt x="154261" y="4374"/>
                  <a:pt x="154195" y="4394"/>
                  <a:pt x="154162" y="4439"/>
                </a:cubicBezTo>
                <a:cubicBezTo>
                  <a:pt x="154167" y="4355"/>
                  <a:pt x="154168" y="4264"/>
                  <a:pt x="154123" y="4194"/>
                </a:cubicBezTo>
                <a:cubicBezTo>
                  <a:pt x="154094" y="4149"/>
                  <a:pt x="154038" y="4119"/>
                  <a:pt x="153987" y="4119"/>
                </a:cubicBezTo>
                <a:cubicBezTo>
                  <a:pt x="153957" y="4119"/>
                  <a:pt x="153929" y="4129"/>
                  <a:pt x="153908" y="4153"/>
                </a:cubicBezTo>
                <a:cubicBezTo>
                  <a:pt x="154002" y="3972"/>
                  <a:pt x="153857" y="3787"/>
                  <a:pt x="153687" y="3787"/>
                </a:cubicBezTo>
                <a:cubicBezTo>
                  <a:pt x="153641" y="3787"/>
                  <a:pt x="153593" y="3801"/>
                  <a:pt x="153547" y="3831"/>
                </a:cubicBezTo>
                <a:cubicBezTo>
                  <a:pt x="153529" y="3730"/>
                  <a:pt x="153507" y="3624"/>
                  <a:pt x="153441" y="3545"/>
                </a:cubicBezTo>
                <a:cubicBezTo>
                  <a:pt x="153399" y="3496"/>
                  <a:pt x="153332" y="3465"/>
                  <a:pt x="153269" y="3465"/>
                </a:cubicBezTo>
                <a:cubicBezTo>
                  <a:pt x="153231" y="3465"/>
                  <a:pt x="153194" y="3477"/>
                  <a:pt x="153166" y="3503"/>
                </a:cubicBezTo>
                <a:cubicBezTo>
                  <a:pt x="153188" y="3360"/>
                  <a:pt x="153053" y="3224"/>
                  <a:pt x="152913" y="3224"/>
                </a:cubicBezTo>
                <a:cubicBezTo>
                  <a:pt x="152894" y="3224"/>
                  <a:pt x="152875" y="3226"/>
                  <a:pt x="152857" y="3231"/>
                </a:cubicBezTo>
                <a:cubicBezTo>
                  <a:pt x="152823" y="3130"/>
                  <a:pt x="152727" y="3063"/>
                  <a:pt x="152623" y="3063"/>
                </a:cubicBezTo>
                <a:cubicBezTo>
                  <a:pt x="152608" y="3063"/>
                  <a:pt x="152594" y="3065"/>
                  <a:pt x="152579" y="3067"/>
                </a:cubicBezTo>
                <a:cubicBezTo>
                  <a:pt x="152458" y="3090"/>
                  <a:pt x="152371" y="3198"/>
                  <a:pt x="152377" y="3321"/>
                </a:cubicBezTo>
                <a:cubicBezTo>
                  <a:pt x="152348" y="3278"/>
                  <a:pt x="152298" y="3258"/>
                  <a:pt x="152247" y="3258"/>
                </a:cubicBezTo>
                <a:cubicBezTo>
                  <a:pt x="152190" y="3258"/>
                  <a:pt x="152130" y="3282"/>
                  <a:pt x="152090" y="3323"/>
                </a:cubicBezTo>
                <a:cubicBezTo>
                  <a:pt x="152014" y="3402"/>
                  <a:pt x="151993" y="3517"/>
                  <a:pt x="151983" y="3626"/>
                </a:cubicBezTo>
                <a:cubicBezTo>
                  <a:pt x="151947" y="3607"/>
                  <a:pt x="151912" y="3598"/>
                  <a:pt x="151878" y="3598"/>
                </a:cubicBezTo>
                <a:cubicBezTo>
                  <a:pt x="151716" y="3598"/>
                  <a:pt x="151591" y="3792"/>
                  <a:pt x="151706" y="3946"/>
                </a:cubicBezTo>
                <a:cubicBezTo>
                  <a:pt x="151668" y="3920"/>
                  <a:pt x="151624" y="3907"/>
                  <a:pt x="151579" y="3907"/>
                </a:cubicBezTo>
                <a:cubicBezTo>
                  <a:pt x="151536" y="3907"/>
                  <a:pt x="151494" y="3919"/>
                  <a:pt x="151456" y="3944"/>
                </a:cubicBezTo>
                <a:cubicBezTo>
                  <a:pt x="151455" y="4043"/>
                  <a:pt x="151484" y="4139"/>
                  <a:pt x="151540" y="4221"/>
                </a:cubicBezTo>
                <a:cubicBezTo>
                  <a:pt x="151130" y="4247"/>
                  <a:pt x="150715" y="4319"/>
                  <a:pt x="150309" y="4377"/>
                </a:cubicBezTo>
                <a:cubicBezTo>
                  <a:pt x="150359" y="4255"/>
                  <a:pt x="150251" y="4102"/>
                  <a:pt x="150122" y="4102"/>
                </a:cubicBezTo>
                <a:cubicBezTo>
                  <a:pt x="150117" y="4102"/>
                  <a:pt x="150112" y="4102"/>
                  <a:pt x="150107" y="4103"/>
                </a:cubicBezTo>
                <a:cubicBezTo>
                  <a:pt x="150177" y="4033"/>
                  <a:pt x="150179" y="3919"/>
                  <a:pt x="150109" y="3848"/>
                </a:cubicBezTo>
                <a:cubicBezTo>
                  <a:pt x="150074" y="3813"/>
                  <a:pt x="150028" y="3795"/>
                  <a:pt x="149981" y="3795"/>
                </a:cubicBezTo>
                <a:cubicBezTo>
                  <a:pt x="149936" y="3795"/>
                  <a:pt x="149891" y="3812"/>
                  <a:pt x="149855" y="3846"/>
                </a:cubicBezTo>
                <a:cubicBezTo>
                  <a:pt x="149877" y="3767"/>
                  <a:pt x="149898" y="3682"/>
                  <a:pt x="149867" y="3607"/>
                </a:cubicBezTo>
                <a:cubicBezTo>
                  <a:pt x="149847" y="3555"/>
                  <a:pt x="149790" y="3518"/>
                  <a:pt x="149737" y="3518"/>
                </a:cubicBezTo>
                <a:cubicBezTo>
                  <a:pt x="149713" y="3518"/>
                  <a:pt x="149689" y="3526"/>
                  <a:pt x="149671" y="3545"/>
                </a:cubicBezTo>
                <a:cubicBezTo>
                  <a:pt x="149746" y="3458"/>
                  <a:pt x="149669" y="3310"/>
                  <a:pt x="149560" y="3278"/>
                </a:cubicBezTo>
                <a:cubicBezTo>
                  <a:pt x="149536" y="3272"/>
                  <a:pt x="149512" y="3269"/>
                  <a:pt x="149488" y="3269"/>
                </a:cubicBezTo>
                <a:cubicBezTo>
                  <a:pt x="149400" y="3269"/>
                  <a:pt x="149311" y="3309"/>
                  <a:pt x="149234" y="3356"/>
                </a:cubicBezTo>
                <a:cubicBezTo>
                  <a:pt x="149255" y="3217"/>
                  <a:pt x="149110" y="3102"/>
                  <a:pt x="148977" y="3102"/>
                </a:cubicBezTo>
                <a:cubicBezTo>
                  <a:pt x="148926" y="3102"/>
                  <a:pt x="148877" y="3119"/>
                  <a:pt x="148839" y="3156"/>
                </a:cubicBezTo>
                <a:cubicBezTo>
                  <a:pt x="148824" y="3047"/>
                  <a:pt x="148804" y="2927"/>
                  <a:pt x="148719" y="2855"/>
                </a:cubicBezTo>
                <a:cubicBezTo>
                  <a:pt x="148689" y="2828"/>
                  <a:pt x="148647" y="2816"/>
                  <a:pt x="148605" y="2816"/>
                </a:cubicBezTo>
                <a:cubicBezTo>
                  <a:pt x="148534" y="2816"/>
                  <a:pt x="148465" y="2853"/>
                  <a:pt x="148459" y="2922"/>
                </a:cubicBezTo>
                <a:cubicBezTo>
                  <a:pt x="148460" y="2788"/>
                  <a:pt x="148349" y="2663"/>
                  <a:pt x="148215" y="2649"/>
                </a:cubicBezTo>
                <a:cubicBezTo>
                  <a:pt x="148206" y="2648"/>
                  <a:pt x="148197" y="2648"/>
                  <a:pt x="148188" y="2648"/>
                </a:cubicBezTo>
                <a:cubicBezTo>
                  <a:pt x="148065" y="2648"/>
                  <a:pt x="147945" y="2741"/>
                  <a:pt x="147918" y="2863"/>
                </a:cubicBezTo>
                <a:cubicBezTo>
                  <a:pt x="147901" y="2781"/>
                  <a:pt x="147817" y="2737"/>
                  <a:pt x="147732" y="2737"/>
                </a:cubicBezTo>
                <a:cubicBezTo>
                  <a:pt x="147698" y="2737"/>
                  <a:pt x="147664" y="2744"/>
                  <a:pt x="147634" y="2759"/>
                </a:cubicBezTo>
                <a:cubicBezTo>
                  <a:pt x="147529" y="2811"/>
                  <a:pt x="147470" y="2922"/>
                  <a:pt x="147425" y="3031"/>
                </a:cubicBezTo>
                <a:cubicBezTo>
                  <a:pt x="147416" y="2914"/>
                  <a:pt x="147325" y="2822"/>
                  <a:pt x="147209" y="2809"/>
                </a:cubicBezTo>
                <a:cubicBezTo>
                  <a:pt x="147200" y="2808"/>
                  <a:pt x="147190" y="2807"/>
                  <a:pt x="147181" y="2807"/>
                </a:cubicBezTo>
                <a:cubicBezTo>
                  <a:pt x="147076" y="2807"/>
                  <a:pt x="146982" y="2876"/>
                  <a:pt x="146949" y="2978"/>
                </a:cubicBezTo>
                <a:cubicBezTo>
                  <a:pt x="146928" y="2847"/>
                  <a:pt x="146815" y="2751"/>
                  <a:pt x="146683" y="2751"/>
                </a:cubicBezTo>
                <a:cubicBezTo>
                  <a:pt x="146679" y="2751"/>
                  <a:pt x="146675" y="2751"/>
                  <a:pt x="146671" y="2751"/>
                </a:cubicBezTo>
                <a:cubicBezTo>
                  <a:pt x="146534" y="2756"/>
                  <a:pt x="146423" y="2862"/>
                  <a:pt x="146411" y="2998"/>
                </a:cubicBezTo>
                <a:cubicBezTo>
                  <a:pt x="146355" y="2872"/>
                  <a:pt x="146231" y="2793"/>
                  <a:pt x="146096" y="2793"/>
                </a:cubicBezTo>
                <a:cubicBezTo>
                  <a:pt x="146079" y="2793"/>
                  <a:pt x="146061" y="2794"/>
                  <a:pt x="146044" y="2797"/>
                </a:cubicBezTo>
                <a:cubicBezTo>
                  <a:pt x="145891" y="2820"/>
                  <a:pt x="145771" y="2944"/>
                  <a:pt x="145754" y="3099"/>
                </a:cubicBezTo>
                <a:cubicBezTo>
                  <a:pt x="145696" y="3077"/>
                  <a:pt x="145635" y="3067"/>
                  <a:pt x="145576" y="3067"/>
                </a:cubicBezTo>
                <a:cubicBezTo>
                  <a:pt x="145385" y="3067"/>
                  <a:pt x="145209" y="3174"/>
                  <a:pt x="145189" y="3371"/>
                </a:cubicBezTo>
                <a:cubicBezTo>
                  <a:pt x="145172" y="3367"/>
                  <a:pt x="145154" y="3366"/>
                  <a:pt x="145137" y="3366"/>
                </a:cubicBezTo>
                <a:cubicBezTo>
                  <a:pt x="144983" y="3366"/>
                  <a:pt x="144835" y="3512"/>
                  <a:pt x="144849" y="3670"/>
                </a:cubicBezTo>
                <a:cubicBezTo>
                  <a:pt x="144851" y="3695"/>
                  <a:pt x="144856" y="3724"/>
                  <a:pt x="144843" y="3746"/>
                </a:cubicBezTo>
                <a:cubicBezTo>
                  <a:pt x="144823" y="3778"/>
                  <a:pt x="144778" y="3777"/>
                  <a:pt x="144740" y="3783"/>
                </a:cubicBezTo>
                <a:cubicBezTo>
                  <a:pt x="144634" y="3800"/>
                  <a:pt x="144557" y="3899"/>
                  <a:pt x="144533" y="4003"/>
                </a:cubicBezTo>
                <a:cubicBezTo>
                  <a:pt x="144507" y="4108"/>
                  <a:pt x="144525" y="4216"/>
                  <a:pt x="144542" y="4322"/>
                </a:cubicBezTo>
                <a:cubicBezTo>
                  <a:pt x="144371" y="4313"/>
                  <a:pt x="144198" y="4308"/>
                  <a:pt x="144026" y="4308"/>
                </a:cubicBezTo>
                <a:cubicBezTo>
                  <a:pt x="143774" y="4308"/>
                  <a:pt x="143522" y="4319"/>
                  <a:pt x="143275" y="4352"/>
                </a:cubicBezTo>
                <a:cubicBezTo>
                  <a:pt x="143249" y="4221"/>
                  <a:pt x="143195" y="4087"/>
                  <a:pt x="143084" y="4015"/>
                </a:cubicBezTo>
                <a:cubicBezTo>
                  <a:pt x="143041" y="3988"/>
                  <a:pt x="142988" y="3974"/>
                  <a:pt x="142937" y="3974"/>
                </a:cubicBezTo>
                <a:cubicBezTo>
                  <a:pt x="142854" y="3974"/>
                  <a:pt x="142774" y="4010"/>
                  <a:pt x="142737" y="4082"/>
                </a:cubicBezTo>
                <a:cubicBezTo>
                  <a:pt x="142722" y="3906"/>
                  <a:pt x="142607" y="3755"/>
                  <a:pt x="142440" y="3693"/>
                </a:cubicBezTo>
                <a:cubicBezTo>
                  <a:pt x="142356" y="3663"/>
                  <a:pt x="142269" y="3638"/>
                  <a:pt x="142187" y="3638"/>
                </a:cubicBezTo>
                <a:cubicBezTo>
                  <a:pt x="142110" y="3638"/>
                  <a:pt x="142038" y="3660"/>
                  <a:pt x="141980" y="3720"/>
                </a:cubicBezTo>
                <a:cubicBezTo>
                  <a:pt x="141816" y="3159"/>
                  <a:pt x="141398" y="2620"/>
                  <a:pt x="140820" y="2530"/>
                </a:cubicBezTo>
                <a:cubicBezTo>
                  <a:pt x="140756" y="2520"/>
                  <a:pt x="140692" y="2515"/>
                  <a:pt x="140627" y="2515"/>
                </a:cubicBezTo>
                <a:cubicBezTo>
                  <a:pt x="140425" y="2515"/>
                  <a:pt x="140221" y="2559"/>
                  <a:pt x="140023" y="2606"/>
                </a:cubicBezTo>
                <a:cubicBezTo>
                  <a:pt x="139882" y="2640"/>
                  <a:pt x="139740" y="2675"/>
                  <a:pt x="139607" y="2735"/>
                </a:cubicBezTo>
                <a:cubicBezTo>
                  <a:pt x="139342" y="2856"/>
                  <a:pt x="139144" y="3089"/>
                  <a:pt x="138940" y="3295"/>
                </a:cubicBezTo>
                <a:cubicBezTo>
                  <a:pt x="138792" y="3150"/>
                  <a:pt x="138584" y="3071"/>
                  <a:pt x="138377" y="3071"/>
                </a:cubicBezTo>
                <a:cubicBezTo>
                  <a:pt x="138288" y="3071"/>
                  <a:pt x="138199" y="3086"/>
                  <a:pt x="138115" y="3117"/>
                </a:cubicBezTo>
                <a:cubicBezTo>
                  <a:pt x="137836" y="3218"/>
                  <a:pt x="137586" y="3571"/>
                  <a:pt x="137558" y="3866"/>
                </a:cubicBezTo>
                <a:cubicBezTo>
                  <a:pt x="137110" y="3887"/>
                  <a:pt x="136624" y="3878"/>
                  <a:pt x="136177" y="3899"/>
                </a:cubicBezTo>
                <a:cubicBezTo>
                  <a:pt x="136235" y="3742"/>
                  <a:pt x="136111" y="3597"/>
                  <a:pt x="135968" y="3597"/>
                </a:cubicBezTo>
                <a:cubicBezTo>
                  <a:pt x="135931" y="3597"/>
                  <a:pt x="135893" y="3607"/>
                  <a:pt x="135856" y="3629"/>
                </a:cubicBezTo>
                <a:cubicBezTo>
                  <a:pt x="135915" y="3434"/>
                  <a:pt x="135765" y="3214"/>
                  <a:pt x="135569" y="3164"/>
                </a:cubicBezTo>
                <a:cubicBezTo>
                  <a:pt x="135531" y="3154"/>
                  <a:pt x="135494" y="3150"/>
                  <a:pt x="135457" y="3150"/>
                </a:cubicBezTo>
                <a:cubicBezTo>
                  <a:pt x="135299" y="3150"/>
                  <a:pt x="135147" y="3234"/>
                  <a:pt x="135046" y="3365"/>
                </a:cubicBezTo>
                <a:cubicBezTo>
                  <a:pt x="135060" y="3274"/>
                  <a:pt x="134996" y="3188"/>
                  <a:pt x="134905" y="3177"/>
                </a:cubicBezTo>
                <a:cubicBezTo>
                  <a:pt x="134898" y="3176"/>
                  <a:pt x="134891" y="3176"/>
                  <a:pt x="134885" y="3176"/>
                </a:cubicBezTo>
                <a:cubicBezTo>
                  <a:pt x="134800" y="3176"/>
                  <a:pt x="134729" y="3240"/>
                  <a:pt x="134721" y="3326"/>
                </a:cubicBezTo>
                <a:cubicBezTo>
                  <a:pt x="134691" y="3218"/>
                  <a:pt x="134592" y="3147"/>
                  <a:pt x="134484" y="3147"/>
                </a:cubicBezTo>
                <a:cubicBezTo>
                  <a:pt x="134471" y="3147"/>
                  <a:pt x="134457" y="3148"/>
                  <a:pt x="134443" y="3150"/>
                </a:cubicBezTo>
                <a:cubicBezTo>
                  <a:pt x="134319" y="3172"/>
                  <a:pt x="134232" y="3283"/>
                  <a:pt x="134239" y="3409"/>
                </a:cubicBezTo>
                <a:cubicBezTo>
                  <a:pt x="134203" y="3322"/>
                  <a:pt x="134114" y="3281"/>
                  <a:pt x="134020" y="3281"/>
                </a:cubicBezTo>
                <a:cubicBezTo>
                  <a:pt x="133943" y="3281"/>
                  <a:pt x="133862" y="3309"/>
                  <a:pt x="133807" y="3363"/>
                </a:cubicBezTo>
                <a:cubicBezTo>
                  <a:pt x="133685" y="3482"/>
                  <a:pt x="133667" y="3654"/>
                  <a:pt x="133683" y="3824"/>
                </a:cubicBezTo>
                <a:cubicBezTo>
                  <a:pt x="133489" y="3814"/>
                  <a:pt x="133296" y="3810"/>
                  <a:pt x="133103" y="3810"/>
                </a:cubicBezTo>
                <a:cubicBezTo>
                  <a:pt x="133042" y="3810"/>
                  <a:pt x="132981" y="3810"/>
                  <a:pt x="132920" y="3811"/>
                </a:cubicBezTo>
                <a:cubicBezTo>
                  <a:pt x="132943" y="3709"/>
                  <a:pt x="132951" y="3598"/>
                  <a:pt x="132902" y="3507"/>
                </a:cubicBezTo>
                <a:cubicBezTo>
                  <a:pt x="132865" y="3441"/>
                  <a:pt x="132789" y="3392"/>
                  <a:pt x="132716" y="3392"/>
                </a:cubicBezTo>
                <a:cubicBezTo>
                  <a:pt x="132689" y="3392"/>
                  <a:pt x="132663" y="3399"/>
                  <a:pt x="132638" y="3414"/>
                </a:cubicBezTo>
                <a:cubicBezTo>
                  <a:pt x="132682" y="3316"/>
                  <a:pt x="132676" y="3187"/>
                  <a:pt x="132595" y="3115"/>
                </a:cubicBezTo>
                <a:cubicBezTo>
                  <a:pt x="132565" y="3089"/>
                  <a:pt x="132524" y="3076"/>
                  <a:pt x="132483" y="3076"/>
                </a:cubicBezTo>
                <a:cubicBezTo>
                  <a:pt x="132416" y="3076"/>
                  <a:pt x="132350" y="3111"/>
                  <a:pt x="132333" y="3176"/>
                </a:cubicBezTo>
                <a:cubicBezTo>
                  <a:pt x="132354" y="3061"/>
                  <a:pt x="132372" y="2934"/>
                  <a:pt x="132309" y="2837"/>
                </a:cubicBezTo>
                <a:cubicBezTo>
                  <a:pt x="132276" y="2785"/>
                  <a:pt x="132211" y="2756"/>
                  <a:pt x="132151" y="2756"/>
                </a:cubicBezTo>
                <a:cubicBezTo>
                  <a:pt x="132098" y="2756"/>
                  <a:pt x="132048" y="2779"/>
                  <a:pt x="132030" y="2831"/>
                </a:cubicBezTo>
                <a:cubicBezTo>
                  <a:pt x="132023" y="2721"/>
                  <a:pt x="131920" y="2626"/>
                  <a:pt x="131810" y="2626"/>
                </a:cubicBezTo>
                <a:cubicBezTo>
                  <a:pt x="131807" y="2626"/>
                  <a:pt x="131805" y="2626"/>
                  <a:pt x="131802" y="2627"/>
                </a:cubicBezTo>
                <a:cubicBezTo>
                  <a:pt x="131688" y="2633"/>
                  <a:pt x="131591" y="2739"/>
                  <a:pt x="131595" y="2852"/>
                </a:cubicBezTo>
                <a:cubicBezTo>
                  <a:pt x="131551" y="2758"/>
                  <a:pt x="131457" y="2700"/>
                  <a:pt x="131357" y="2700"/>
                </a:cubicBezTo>
                <a:cubicBezTo>
                  <a:pt x="131340" y="2700"/>
                  <a:pt x="131324" y="2702"/>
                  <a:pt x="131307" y="2705"/>
                </a:cubicBezTo>
                <a:cubicBezTo>
                  <a:pt x="131189" y="2728"/>
                  <a:pt x="131100" y="2828"/>
                  <a:pt x="131093" y="2949"/>
                </a:cubicBezTo>
                <a:cubicBezTo>
                  <a:pt x="131054" y="2874"/>
                  <a:pt x="130977" y="2829"/>
                  <a:pt x="130895" y="2829"/>
                </a:cubicBezTo>
                <a:cubicBezTo>
                  <a:pt x="130886" y="2829"/>
                  <a:pt x="130876" y="2829"/>
                  <a:pt x="130866" y="2831"/>
                </a:cubicBezTo>
                <a:cubicBezTo>
                  <a:pt x="130776" y="2844"/>
                  <a:pt x="130591" y="2948"/>
                  <a:pt x="130576" y="3038"/>
                </a:cubicBezTo>
                <a:cubicBezTo>
                  <a:pt x="130528" y="2829"/>
                  <a:pt x="130369" y="2665"/>
                  <a:pt x="130162" y="2612"/>
                </a:cubicBezTo>
                <a:cubicBezTo>
                  <a:pt x="130122" y="2602"/>
                  <a:pt x="130081" y="2597"/>
                  <a:pt x="130040" y="2597"/>
                </a:cubicBezTo>
                <a:cubicBezTo>
                  <a:pt x="129874" y="2597"/>
                  <a:pt x="129710" y="2674"/>
                  <a:pt x="129603" y="2803"/>
                </a:cubicBezTo>
                <a:cubicBezTo>
                  <a:pt x="129665" y="2701"/>
                  <a:pt x="129545" y="2567"/>
                  <a:pt x="129426" y="2567"/>
                </a:cubicBezTo>
                <a:cubicBezTo>
                  <a:pt x="129426" y="2567"/>
                  <a:pt x="129425" y="2567"/>
                  <a:pt x="129425" y="2567"/>
                </a:cubicBezTo>
                <a:cubicBezTo>
                  <a:pt x="129305" y="2569"/>
                  <a:pt x="129204" y="2652"/>
                  <a:pt x="129113" y="2729"/>
                </a:cubicBezTo>
                <a:cubicBezTo>
                  <a:pt x="129106" y="2606"/>
                  <a:pt x="129011" y="2506"/>
                  <a:pt x="128889" y="2492"/>
                </a:cubicBezTo>
                <a:cubicBezTo>
                  <a:pt x="128879" y="2492"/>
                  <a:pt x="128870" y="2491"/>
                  <a:pt x="128861" y="2491"/>
                </a:cubicBezTo>
                <a:cubicBezTo>
                  <a:pt x="128749" y="2491"/>
                  <a:pt x="128648" y="2565"/>
                  <a:pt x="128618" y="2676"/>
                </a:cubicBezTo>
                <a:cubicBezTo>
                  <a:pt x="128616" y="2560"/>
                  <a:pt x="128500" y="2467"/>
                  <a:pt x="128384" y="2467"/>
                </a:cubicBezTo>
                <a:cubicBezTo>
                  <a:pt x="128383" y="2467"/>
                  <a:pt x="128382" y="2467"/>
                  <a:pt x="128382" y="2467"/>
                </a:cubicBezTo>
                <a:cubicBezTo>
                  <a:pt x="128265" y="2468"/>
                  <a:pt x="128158" y="2544"/>
                  <a:pt x="128094" y="2642"/>
                </a:cubicBezTo>
                <a:cubicBezTo>
                  <a:pt x="128110" y="2512"/>
                  <a:pt x="128011" y="2378"/>
                  <a:pt x="127881" y="2356"/>
                </a:cubicBezTo>
                <a:cubicBezTo>
                  <a:pt x="127868" y="2354"/>
                  <a:pt x="127855" y="2353"/>
                  <a:pt x="127843" y="2353"/>
                </a:cubicBezTo>
                <a:cubicBezTo>
                  <a:pt x="127726" y="2353"/>
                  <a:pt x="127610" y="2441"/>
                  <a:pt x="127586" y="2556"/>
                </a:cubicBezTo>
                <a:cubicBezTo>
                  <a:pt x="127551" y="2378"/>
                  <a:pt x="127417" y="2235"/>
                  <a:pt x="127241" y="2191"/>
                </a:cubicBezTo>
                <a:cubicBezTo>
                  <a:pt x="127213" y="2184"/>
                  <a:pt x="127183" y="2181"/>
                  <a:pt x="127152" y="2181"/>
                </a:cubicBezTo>
                <a:cubicBezTo>
                  <a:pt x="126995" y="2181"/>
                  <a:pt x="126817" y="2265"/>
                  <a:pt x="126728" y="2384"/>
                </a:cubicBezTo>
                <a:cubicBezTo>
                  <a:pt x="126740" y="2270"/>
                  <a:pt x="126666" y="2167"/>
                  <a:pt x="126555" y="2141"/>
                </a:cubicBezTo>
                <a:cubicBezTo>
                  <a:pt x="126538" y="2137"/>
                  <a:pt x="126521" y="2135"/>
                  <a:pt x="126505" y="2135"/>
                </a:cubicBezTo>
                <a:cubicBezTo>
                  <a:pt x="126412" y="2135"/>
                  <a:pt x="126326" y="2194"/>
                  <a:pt x="126294" y="2286"/>
                </a:cubicBezTo>
                <a:cubicBezTo>
                  <a:pt x="126282" y="2191"/>
                  <a:pt x="126184" y="2122"/>
                  <a:pt x="126088" y="2122"/>
                </a:cubicBezTo>
                <a:cubicBezTo>
                  <a:pt x="126078" y="2122"/>
                  <a:pt x="126068" y="2123"/>
                  <a:pt x="126059" y="2124"/>
                </a:cubicBezTo>
                <a:cubicBezTo>
                  <a:pt x="125954" y="2140"/>
                  <a:pt x="125869" y="2224"/>
                  <a:pt x="125829" y="2323"/>
                </a:cubicBezTo>
                <a:cubicBezTo>
                  <a:pt x="125774" y="2191"/>
                  <a:pt x="125655" y="2127"/>
                  <a:pt x="125535" y="2127"/>
                </a:cubicBezTo>
                <a:cubicBezTo>
                  <a:pt x="125403" y="2127"/>
                  <a:pt x="125271" y="2206"/>
                  <a:pt x="125228" y="2358"/>
                </a:cubicBezTo>
                <a:cubicBezTo>
                  <a:pt x="125105" y="2294"/>
                  <a:pt x="124969" y="2261"/>
                  <a:pt x="124833" y="2261"/>
                </a:cubicBezTo>
                <a:cubicBezTo>
                  <a:pt x="124713" y="2261"/>
                  <a:pt x="124592" y="2287"/>
                  <a:pt x="124480" y="2338"/>
                </a:cubicBezTo>
                <a:cubicBezTo>
                  <a:pt x="124244" y="2447"/>
                  <a:pt x="124032" y="2633"/>
                  <a:pt x="123976" y="2886"/>
                </a:cubicBezTo>
                <a:cubicBezTo>
                  <a:pt x="123995" y="2760"/>
                  <a:pt x="123866" y="2655"/>
                  <a:pt x="123745" y="2655"/>
                </a:cubicBezTo>
                <a:cubicBezTo>
                  <a:pt x="123703" y="2655"/>
                  <a:pt x="123662" y="2668"/>
                  <a:pt x="123629" y="2698"/>
                </a:cubicBezTo>
                <a:cubicBezTo>
                  <a:pt x="123651" y="2543"/>
                  <a:pt x="123527" y="2435"/>
                  <a:pt x="123399" y="2435"/>
                </a:cubicBezTo>
                <a:cubicBezTo>
                  <a:pt x="123336" y="2435"/>
                  <a:pt x="123271" y="2462"/>
                  <a:pt x="123223" y="2524"/>
                </a:cubicBezTo>
                <a:cubicBezTo>
                  <a:pt x="123216" y="2378"/>
                  <a:pt x="123098" y="2291"/>
                  <a:pt x="122978" y="2291"/>
                </a:cubicBezTo>
                <a:cubicBezTo>
                  <a:pt x="122899" y="2291"/>
                  <a:pt x="122819" y="2329"/>
                  <a:pt x="122770" y="2413"/>
                </a:cubicBezTo>
                <a:cubicBezTo>
                  <a:pt x="122796" y="2284"/>
                  <a:pt x="122710" y="2141"/>
                  <a:pt x="122583" y="2105"/>
                </a:cubicBezTo>
                <a:cubicBezTo>
                  <a:pt x="122561" y="2099"/>
                  <a:pt x="122539" y="2096"/>
                  <a:pt x="122517" y="2096"/>
                </a:cubicBezTo>
                <a:cubicBezTo>
                  <a:pt x="122409" y="2096"/>
                  <a:pt x="122301" y="2165"/>
                  <a:pt x="122262" y="2267"/>
                </a:cubicBezTo>
                <a:cubicBezTo>
                  <a:pt x="122224" y="2150"/>
                  <a:pt x="122115" y="2072"/>
                  <a:pt x="121995" y="2072"/>
                </a:cubicBezTo>
                <a:cubicBezTo>
                  <a:pt x="121986" y="2072"/>
                  <a:pt x="121977" y="2073"/>
                  <a:pt x="121967" y="2074"/>
                </a:cubicBezTo>
                <a:cubicBezTo>
                  <a:pt x="121836" y="2087"/>
                  <a:pt x="121732" y="2191"/>
                  <a:pt x="121716" y="2321"/>
                </a:cubicBezTo>
                <a:cubicBezTo>
                  <a:pt x="121667" y="2239"/>
                  <a:pt x="121578" y="2191"/>
                  <a:pt x="121486" y="2191"/>
                </a:cubicBezTo>
                <a:cubicBezTo>
                  <a:pt x="121455" y="2191"/>
                  <a:pt x="121423" y="2197"/>
                  <a:pt x="121391" y="2209"/>
                </a:cubicBezTo>
                <a:cubicBezTo>
                  <a:pt x="121271" y="2256"/>
                  <a:pt x="121201" y="2384"/>
                  <a:pt x="121226" y="2511"/>
                </a:cubicBezTo>
                <a:cubicBezTo>
                  <a:pt x="121185" y="2471"/>
                  <a:pt x="121132" y="2452"/>
                  <a:pt x="121078" y="2452"/>
                </a:cubicBezTo>
                <a:cubicBezTo>
                  <a:pt x="121034" y="2452"/>
                  <a:pt x="120991" y="2465"/>
                  <a:pt x="120953" y="2491"/>
                </a:cubicBezTo>
                <a:cubicBezTo>
                  <a:pt x="120870" y="2552"/>
                  <a:pt x="120841" y="2663"/>
                  <a:pt x="120884" y="2757"/>
                </a:cubicBezTo>
                <a:cubicBezTo>
                  <a:pt x="120883" y="2757"/>
                  <a:pt x="120881" y="2757"/>
                  <a:pt x="120879" y="2757"/>
                </a:cubicBezTo>
                <a:cubicBezTo>
                  <a:pt x="120677" y="2757"/>
                  <a:pt x="120541" y="3038"/>
                  <a:pt x="120668" y="3196"/>
                </a:cubicBezTo>
                <a:cubicBezTo>
                  <a:pt x="120637" y="3187"/>
                  <a:pt x="120605" y="3182"/>
                  <a:pt x="120572" y="3182"/>
                </a:cubicBezTo>
                <a:cubicBezTo>
                  <a:pt x="120440" y="3182"/>
                  <a:pt x="120307" y="3259"/>
                  <a:pt x="120249" y="3380"/>
                </a:cubicBezTo>
                <a:cubicBezTo>
                  <a:pt x="120167" y="3309"/>
                  <a:pt x="120059" y="3275"/>
                  <a:pt x="119949" y="3275"/>
                </a:cubicBezTo>
                <a:cubicBezTo>
                  <a:pt x="119797" y="3275"/>
                  <a:pt x="119642" y="3339"/>
                  <a:pt x="119548" y="3455"/>
                </a:cubicBezTo>
                <a:cubicBezTo>
                  <a:pt x="119443" y="3449"/>
                  <a:pt x="119338" y="3447"/>
                  <a:pt x="119234" y="3447"/>
                </a:cubicBezTo>
                <a:cubicBezTo>
                  <a:pt x="118769" y="3447"/>
                  <a:pt x="118309" y="3490"/>
                  <a:pt x="117843" y="3490"/>
                </a:cubicBezTo>
                <a:cubicBezTo>
                  <a:pt x="117819" y="3490"/>
                  <a:pt x="117794" y="3490"/>
                  <a:pt x="117770" y="3490"/>
                </a:cubicBezTo>
                <a:cubicBezTo>
                  <a:pt x="117512" y="3487"/>
                  <a:pt x="117254" y="3486"/>
                  <a:pt x="116996" y="3486"/>
                </a:cubicBezTo>
                <a:cubicBezTo>
                  <a:pt x="112096" y="3486"/>
                  <a:pt x="107206" y="3934"/>
                  <a:pt x="102333" y="4466"/>
                </a:cubicBezTo>
                <a:cubicBezTo>
                  <a:pt x="102037" y="4499"/>
                  <a:pt x="101737" y="4547"/>
                  <a:pt x="101443" y="4547"/>
                </a:cubicBezTo>
                <a:cubicBezTo>
                  <a:pt x="101249" y="4547"/>
                  <a:pt x="101058" y="4526"/>
                  <a:pt x="100870" y="4466"/>
                </a:cubicBezTo>
                <a:cubicBezTo>
                  <a:pt x="100940" y="4138"/>
                  <a:pt x="100728" y="3792"/>
                  <a:pt x="100431" y="3633"/>
                </a:cubicBezTo>
                <a:cubicBezTo>
                  <a:pt x="100428" y="3523"/>
                  <a:pt x="100340" y="3461"/>
                  <a:pt x="100252" y="3461"/>
                </a:cubicBezTo>
                <a:cubicBezTo>
                  <a:pt x="100186" y="3461"/>
                  <a:pt x="100119" y="3497"/>
                  <a:pt x="100089" y="3574"/>
                </a:cubicBezTo>
                <a:cubicBezTo>
                  <a:pt x="100134" y="3455"/>
                  <a:pt x="100031" y="3323"/>
                  <a:pt x="99909" y="3287"/>
                </a:cubicBezTo>
                <a:cubicBezTo>
                  <a:pt x="99871" y="3276"/>
                  <a:pt x="99833" y="3271"/>
                  <a:pt x="99794" y="3271"/>
                </a:cubicBezTo>
                <a:cubicBezTo>
                  <a:pt x="99708" y="3271"/>
                  <a:pt x="99620" y="3293"/>
                  <a:pt x="99535" y="3315"/>
                </a:cubicBezTo>
                <a:cubicBezTo>
                  <a:pt x="99572" y="3129"/>
                  <a:pt x="99426" y="2978"/>
                  <a:pt x="99261" y="2978"/>
                </a:cubicBezTo>
                <a:cubicBezTo>
                  <a:pt x="99212" y="2978"/>
                  <a:pt x="99161" y="2992"/>
                  <a:pt x="99114" y="3021"/>
                </a:cubicBezTo>
                <a:cubicBezTo>
                  <a:pt x="99156" y="2882"/>
                  <a:pt x="99099" y="2734"/>
                  <a:pt x="98976" y="2659"/>
                </a:cubicBezTo>
                <a:cubicBezTo>
                  <a:pt x="98925" y="2629"/>
                  <a:pt x="98869" y="2614"/>
                  <a:pt x="98813" y="2614"/>
                </a:cubicBezTo>
                <a:cubicBezTo>
                  <a:pt x="98732" y="2614"/>
                  <a:pt x="98652" y="2645"/>
                  <a:pt x="98591" y="2705"/>
                </a:cubicBezTo>
                <a:cubicBezTo>
                  <a:pt x="98569" y="2398"/>
                  <a:pt x="98383" y="2071"/>
                  <a:pt x="98081" y="2014"/>
                </a:cubicBezTo>
                <a:cubicBezTo>
                  <a:pt x="98061" y="2010"/>
                  <a:pt x="98040" y="2009"/>
                  <a:pt x="98019" y="2009"/>
                </a:cubicBezTo>
                <a:cubicBezTo>
                  <a:pt x="97856" y="2009"/>
                  <a:pt x="97665" y="2116"/>
                  <a:pt x="97564" y="2234"/>
                </a:cubicBezTo>
                <a:cubicBezTo>
                  <a:pt x="97554" y="2144"/>
                  <a:pt x="97479" y="2079"/>
                  <a:pt x="97391" y="2079"/>
                </a:cubicBezTo>
                <a:cubicBezTo>
                  <a:pt x="97383" y="2079"/>
                  <a:pt x="97375" y="2080"/>
                  <a:pt x="97367" y="2081"/>
                </a:cubicBezTo>
                <a:cubicBezTo>
                  <a:pt x="97270" y="2094"/>
                  <a:pt x="97204" y="2185"/>
                  <a:pt x="97219" y="2281"/>
                </a:cubicBezTo>
                <a:cubicBezTo>
                  <a:pt x="97147" y="2206"/>
                  <a:pt x="97057" y="2172"/>
                  <a:pt x="96968" y="2172"/>
                </a:cubicBezTo>
                <a:cubicBezTo>
                  <a:pt x="96783" y="2172"/>
                  <a:pt x="96606" y="2319"/>
                  <a:pt x="96613" y="2537"/>
                </a:cubicBezTo>
                <a:cubicBezTo>
                  <a:pt x="96444" y="2372"/>
                  <a:pt x="96210" y="2260"/>
                  <a:pt x="95977" y="2260"/>
                </a:cubicBezTo>
                <a:cubicBezTo>
                  <a:pt x="95915" y="2260"/>
                  <a:pt x="95853" y="2268"/>
                  <a:pt x="95792" y="2285"/>
                </a:cubicBezTo>
                <a:cubicBezTo>
                  <a:pt x="95505" y="2367"/>
                  <a:pt x="95288" y="2692"/>
                  <a:pt x="95382" y="2977"/>
                </a:cubicBezTo>
                <a:cubicBezTo>
                  <a:pt x="95356" y="2966"/>
                  <a:pt x="95329" y="2961"/>
                  <a:pt x="95302" y="2961"/>
                </a:cubicBezTo>
                <a:cubicBezTo>
                  <a:pt x="95229" y="2961"/>
                  <a:pt x="95158" y="3000"/>
                  <a:pt x="95119" y="3067"/>
                </a:cubicBezTo>
                <a:cubicBezTo>
                  <a:pt x="95063" y="2970"/>
                  <a:pt x="94961" y="2912"/>
                  <a:pt x="94852" y="2912"/>
                </a:cubicBezTo>
                <a:cubicBezTo>
                  <a:pt x="94837" y="2912"/>
                  <a:pt x="94822" y="2913"/>
                  <a:pt x="94807" y="2915"/>
                </a:cubicBezTo>
                <a:cubicBezTo>
                  <a:pt x="94697" y="3119"/>
                  <a:pt x="94488" y="3235"/>
                  <a:pt x="94272" y="3235"/>
                </a:cubicBezTo>
                <a:cubicBezTo>
                  <a:pt x="94176" y="3235"/>
                  <a:pt x="94078" y="3212"/>
                  <a:pt x="93988" y="3164"/>
                </a:cubicBezTo>
                <a:cubicBezTo>
                  <a:pt x="93955" y="3012"/>
                  <a:pt x="93796" y="2915"/>
                  <a:pt x="93644" y="2915"/>
                </a:cubicBezTo>
                <a:cubicBezTo>
                  <a:pt x="93567" y="2915"/>
                  <a:pt x="93490" y="2940"/>
                  <a:pt x="93433" y="2996"/>
                </a:cubicBezTo>
                <a:cubicBezTo>
                  <a:pt x="93436" y="2815"/>
                  <a:pt x="93330" y="2651"/>
                  <a:pt x="93165" y="2578"/>
                </a:cubicBezTo>
                <a:cubicBezTo>
                  <a:pt x="93125" y="2562"/>
                  <a:pt x="93081" y="2554"/>
                  <a:pt x="93036" y="2554"/>
                </a:cubicBezTo>
                <a:cubicBezTo>
                  <a:pt x="92896" y="2554"/>
                  <a:pt x="92742" y="2625"/>
                  <a:pt x="92650" y="2721"/>
                </a:cubicBezTo>
                <a:cubicBezTo>
                  <a:pt x="92630" y="2555"/>
                  <a:pt x="92473" y="2418"/>
                  <a:pt x="92307" y="2418"/>
                </a:cubicBezTo>
                <a:cubicBezTo>
                  <a:pt x="92304" y="2418"/>
                  <a:pt x="92301" y="2418"/>
                  <a:pt x="92299" y="2418"/>
                </a:cubicBezTo>
                <a:cubicBezTo>
                  <a:pt x="92130" y="2421"/>
                  <a:pt x="91976" y="2569"/>
                  <a:pt x="91964" y="2739"/>
                </a:cubicBezTo>
                <a:cubicBezTo>
                  <a:pt x="91919" y="2592"/>
                  <a:pt x="91769" y="2488"/>
                  <a:pt x="91618" y="2488"/>
                </a:cubicBezTo>
                <a:cubicBezTo>
                  <a:pt x="91594" y="2488"/>
                  <a:pt x="91570" y="2491"/>
                  <a:pt x="91546" y="2496"/>
                </a:cubicBezTo>
                <a:cubicBezTo>
                  <a:pt x="91408" y="2527"/>
                  <a:pt x="91229" y="2575"/>
                  <a:pt x="91176" y="2682"/>
                </a:cubicBezTo>
                <a:lnTo>
                  <a:pt x="91176" y="2682"/>
                </a:lnTo>
                <a:cubicBezTo>
                  <a:pt x="91173" y="2514"/>
                  <a:pt x="91032" y="2347"/>
                  <a:pt x="90860" y="2339"/>
                </a:cubicBezTo>
                <a:cubicBezTo>
                  <a:pt x="90898" y="2237"/>
                  <a:pt x="90853" y="2122"/>
                  <a:pt x="90756" y="2072"/>
                </a:cubicBezTo>
                <a:cubicBezTo>
                  <a:pt x="90725" y="2057"/>
                  <a:pt x="90692" y="2049"/>
                  <a:pt x="90659" y="2049"/>
                </a:cubicBezTo>
                <a:cubicBezTo>
                  <a:pt x="90589" y="2049"/>
                  <a:pt x="90521" y="2084"/>
                  <a:pt x="90480" y="2146"/>
                </a:cubicBezTo>
                <a:cubicBezTo>
                  <a:pt x="90540" y="2014"/>
                  <a:pt x="90483" y="1843"/>
                  <a:pt x="90356" y="1773"/>
                </a:cubicBezTo>
                <a:cubicBezTo>
                  <a:pt x="90315" y="1751"/>
                  <a:pt x="90269" y="1740"/>
                  <a:pt x="90223" y="1740"/>
                </a:cubicBezTo>
                <a:cubicBezTo>
                  <a:pt x="90126" y="1740"/>
                  <a:pt x="90028" y="1787"/>
                  <a:pt x="89975" y="1868"/>
                </a:cubicBezTo>
                <a:cubicBezTo>
                  <a:pt x="90026" y="1756"/>
                  <a:pt x="89901" y="1631"/>
                  <a:pt x="89778" y="1631"/>
                </a:cubicBezTo>
                <a:cubicBezTo>
                  <a:pt x="89774" y="1631"/>
                  <a:pt x="89770" y="1631"/>
                  <a:pt x="89766" y="1632"/>
                </a:cubicBezTo>
                <a:cubicBezTo>
                  <a:pt x="89639" y="1639"/>
                  <a:pt x="89535" y="1731"/>
                  <a:pt x="89442" y="1816"/>
                </a:cubicBezTo>
                <a:cubicBezTo>
                  <a:pt x="89441" y="1679"/>
                  <a:pt x="89318" y="1553"/>
                  <a:pt x="89179" y="1550"/>
                </a:cubicBezTo>
                <a:cubicBezTo>
                  <a:pt x="89177" y="1550"/>
                  <a:pt x="89175" y="1550"/>
                  <a:pt x="89173" y="1550"/>
                </a:cubicBezTo>
                <a:cubicBezTo>
                  <a:pt x="89038" y="1550"/>
                  <a:pt x="88911" y="1668"/>
                  <a:pt x="88903" y="1803"/>
                </a:cubicBezTo>
                <a:cubicBezTo>
                  <a:pt x="88897" y="1659"/>
                  <a:pt x="88745" y="1564"/>
                  <a:pt x="88597" y="1564"/>
                </a:cubicBezTo>
                <a:cubicBezTo>
                  <a:pt x="88569" y="1564"/>
                  <a:pt x="88542" y="1568"/>
                  <a:pt x="88515" y="1575"/>
                </a:cubicBezTo>
                <a:cubicBezTo>
                  <a:pt x="88348" y="1620"/>
                  <a:pt x="88226" y="1757"/>
                  <a:pt x="88115" y="1890"/>
                </a:cubicBezTo>
                <a:cubicBezTo>
                  <a:pt x="88080" y="1739"/>
                  <a:pt x="87945" y="1634"/>
                  <a:pt x="87791" y="1634"/>
                </a:cubicBezTo>
                <a:cubicBezTo>
                  <a:pt x="87789" y="1634"/>
                  <a:pt x="87786" y="1634"/>
                  <a:pt x="87783" y="1634"/>
                </a:cubicBezTo>
                <a:cubicBezTo>
                  <a:pt x="87628" y="1638"/>
                  <a:pt x="87494" y="1749"/>
                  <a:pt x="87463" y="1903"/>
                </a:cubicBezTo>
                <a:cubicBezTo>
                  <a:pt x="87451" y="1804"/>
                  <a:pt x="87348" y="1746"/>
                  <a:pt x="87245" y="1746"/>
                </a:cubicBezTo>
                <a:cubicBezTo>
                  <a:pt x="87211" y="1746"/>
                  <a:pt x="87177" y="1752"/>
                  <a:pt x="87146" y="1766"/>
                </a:cubicBezTo>
                <a:cubicBezTo>
                  <a:pt x="87024" y="1818"/>
                  <a:pt x="86947" y="1938"/>
                  <a:pt x="86877" y="2053"/>
                </a:cubicBezTo>
                <a:cubicBezTo>
                  <a:pt x="86850" y="1916"/>
                  <a:pt x="86708" y="1825"/>
                  <a:pt x="86571" y="1825"/>
                </a:cubicBezTo>
                <a:cubicBezTo>
                  <a:pt x="86512" y="1825"/>
                  <a:pt x="86453" y="1842"/>
                  <a:pt x="86406" y="1880"/>
                </a:cubicBezTo>
                <a:cubicBezTo>
                  <a:pt x="86394" y="1703"/>
                  <a:pt x="86192" y="1510"/>
                  <a:pt x="86013" y="1510"/>
                </a:cubicBezTo>
                <a:cubicBezTo>
                  <a:pt x="85990" y="1510"/>
                  <a:pt x="85967" y="1514"/>
                  <a:pt x="85945" y="1521"/>
                </a:cubicBezTo>
                <a:cubicBezTo>
                  <a:pt x="85959" y="1367"/>
                  <a:pt x="85818" y="1219"/>
                  <a:pt x="85665" y="1219"/>
                </a:cubicBezTo>
                <a:cubicBezTo>
                  <a:pt x="85658" y="1219"/>
                  <a:pt x="85652" y="1219"/>
                  <a:pt x="85645" y="1220"/>
                </a:cubicBezTo>
                <a:lnTo>
                  <a:pt x="85586" y="1033"/>
                </a:lnTo>
                <a:cubicBezTo>
                  <a:pt x="85181" y="852"/>
                  <a:pt x="84746" y="759"/>
                  <a:pt x="84307" y="759"/>
                </a:cubicBezTo>
                <a:cubicBezTo>
                  <a:pt x="84123" y="759"/>
                  <a:pt x="83938" y="775"/>
                  <a:pt x="83755" y="808"/>
                </a:cubicBezTo>
                <a:cubicBezTo>
                  <a:pt x="83603" y="836"/>
                  <a:pt x="83411" y="944"/>
                  <a:pt x="83463" y="1090"/>
                </a:cubicBezTo>
                <a:cubicBezTo>
                  <a:pt x="83426" y="1011"/>
                  <a:pt x="83339" y="963"/>
                  <a:pt x="83254" y="963"/>
                </a:cubicBezTo>
                <a:cubicBezTo>
                  <a:pt x="83219" y="963"/>
                  <a:pt x="83185" y="970"/>
                  <a:pt x="83155" y="987"/>
                </a:cubicBezTo>
                <a:cubicBezTo>
                  <a:pt x="83048" y="1044"/>
                  <a:pt x="83006" y="1197"/>
                  <a:pt x="83070" y="1300"/>
                </a:cubicBezTo>
                <a:cubicBezTo>
                  <a:pt x="83024" y="1254"/>
                  <a:pt x="82967" y="1235"/>
                  <a:pt x="82907" y="1235"/>
                </a:cubicBezTo>
                <a:cubicBezTo>
                  <a:pt x="82723" y="1235"/>
                  <a:pt x="82519" y="1423"/>
                  <a:pt x="82587" y="1610"/>
                </a:cubicBezTo>
                <a:lnTo>
                  <a:pt x="82587" y="1610"/>
                </a:lnTo>
                <a:cubicBezTo>
                  <a:pt x="82552" y="1523"/>
                  <a:pt x="82462" y="1480"/>
                  <a:pt x="82367" y="1480"/>
                </a:cubicBezTo>
                <a:cubicBezTo>
                  <a:pt x="82287" y="1480"/>
                  <a:pt x="82204" y="1511"/>
                  <a:pt x="82150" y="1571"/>
                </a:cubicBezTo>
                <a:cubicBezTo>
                  <a:pt x="82033" y="1703"/>
                  <a:pt x="82038" y="1907"/>
                  <a:pt x="82101" y="2074"/>
                </a:cubicBezTo>
                <a:cubicBezTo>
                  <a:pt x="82003" y="1992"/>
                  <a:pt x="81876" y="1950"/>
                  <a:pt x="81749" y="1950"/>
                </a:cubicBezTo>
                <a:cubicBezTo>
                  <a:pt x="81648" y="1950"/>
                  <a:pt x="81547" y="1976"/>
                  <a:pt x="81462" y="2030"/>
                </a:cubicBezTo>
                <a:cubicBezTo>
                  <a:pt x="81269" y="2153"/>
                  <a:pt x="81169" y="2406"/>
                  <a:pt x="81227" y="2627"/>
                </a:cubicBezTo>
                <a:cubicBezTo>
                  <a:pt x="81192" y="2588"/>
                  <a:pt x="81143" y="2571"/>
                  <a:pt x="81093" y="2571"/>
                </a:cubicBezTo>
                <a:cubicBezTo>
                  <a:pt x="80992" y="2571"/>
                  <a:pt x="80885" y="2639"/>
                  <a:pt x="80875" y="2742"/>
                </a:cubicBezTo>
                <a:cubicBezTo>
                  <a:pt x="80800" y="2689"/>
                  <a:pt x="80711" y="2665"/>
                  <a:pt x="80620" y="2665"/>
                </a:cubicBezTo>
                <a:cubicBezTo>
                  <a:pt x="80433" y="2665"/>
                  <a:pt x="80243" y="2769"/>
                  <a:pt x="80168" y="2942"/>
                </a:cubicBezTo>
                <a:cubicBezTo>
                  <a:pt x="80111" y="2789"/>
                  <a:pt x="79948" y="2708"/>
                  <a:pt x="79787" y="2708"/>
                </a:cubicBezTo>
                <a:cubicBezTo>
                  <a:pt x="79653" y="2708"/>
                  <a:pt x="79521" y="2764"/>
                  <a:pt x="79453" y="2881"/>
                </a:cubicBezTo>
                <a:cubicBezTo>
                  <a:pt x="79462" y="2733"/>
                  <a:pt x="79310" y="2620"/>
                  <a:pt x="79168" y="2620"/>
                </a:cubicBezTo>
                <a:cubicBezTo>
                  <a:pt x="79112" y="2620"/>
                  <a:pt x="79057" y="2638"/>
                  <a:pt x="79015" y="2678"/>
                </a:cubicBezTo>
                <a:cubicBezTo>
                  <a:pt x="79035" y="2582"/>
                  <a:pt x="78932" y="2512"/>
                  <a:pt x="78840" y="2512"/>
                </a:cubicBezTo>
                <a:cubicBezTo>
                  <a:pt x="78789" y="2512"/>
                  <a:pt x="78741" y="2533"/>
                  <a:pt x="78719" y="2583"/>
                </a:cubicBezTo>
                <a:cubicBezTo>
                  <a:pt x="78704" y="2553"/>
                  <a:pt x="78667" y="2543"/>
                  <a:pt x="78623" y="2543"/>
                </a:cubicBezTo>
                <a:cubicBezTo>
                  <a:pt x="78559" y="2543"/>
                  <a:pt x="78482" y="2562"/>
                  <a:pt x="78434" y="2567"/>
                </a:cubicBezTo>
                <a:cubicBezTo>
                  <a:pt x="78213" y="2234"/>
                  <a:pt x="77815" y="2076"/>
                  <a:pt x="77410" y="2076"/>
                </a:cubicBezTo>
                <a:cubicBezTo>
                  <a:pt x="77188" y="2076"/>
                  <a:pt x="76963" y="2123"/>
                  <a:pt x="76763" y="2215"/>
                </a:cubicBezTo>
                <a:cubicBezTo>
                  <a:pt x="76865" y="1941"/>
                  <a:pt x="76687" y="1597"/>
                  <a:pt x="76405" y="1521"/>
                </a:cubicBezTo>
                <a:cubicBezTo>
                  <a:pt x="76365" y="1510"/>
                  <a:pt x="76324" y="1505"/>
                  <a:pt x="76283" y="1505"/>
                </a:cubicBezTo>
                <a:cubicBezTo>
                  <a:pt x="76035" y="1505"/>
                  <a:pt x="75788" y="1693"/>
                  <a:pt x="75746" y="1941"/>
                </a:cubicBezTo>
                <a:cubicBezTo>
                  <a:pt x="75521" y="1655"/>
                  <a:pt x="75158" y="1506"/>
                  <a:pt x="74797" y="1506"/>
                </a:cubicBezTo>
                <a:cubicBezTo>
                  <a:pt x="74520" y="1506"/>
                  <a:pt x="74244" y="1594"/>
                  <a:pt x="74034" y="1777"/>
                </a:cubicBezTo>
                <a:cubicBezTo>
                  <a:pt x="73969" y="1755"/>
                  <a:pt x="73900" y="1744"/>
                  <a:pt x="73832" y="1744"/>
                </a:cubicBezTo>
                <a:cubicBezTo>
                  <a:pt x="73630" y="1744"/>
                  <a:pt x="73428" y="1836"/>
                  <a:pt x="73305" y="1995"/>
                </a:cubicBezTo>
                <a:cubicBezTo>
                  <a:pt x="73216" y="1758"/>
                  <a:pt x="72970" y="1594"/>
                  <a:pt x="72719" y="1594"/>
                </a:cubicBezTo>
                <a:cubicBezTo>
                  <a:pt x="72700" y="1594"/>
                  <a:pt x="72680" y="1595"/>
                  <a:pt x="72661" y="1597"/>
                </a:cubicBezTo>
                <a:cubicBezTo>
                  <a:pt x="72391" y="1623"/>
                  <a:pt x="72154" y="1848"/>
                  <a:pt x="72111" y="2115"/>
                </a:cubicBezTo>
                <a:cubicBezTo>
                  <a:pt x="71375" y="1941"/>
                  <a:pt x="70632" y="1809"/>
                  <a:pt x="69882" y="1719"/>
                </a:cubicBezTo>
                <a:cubicBezTo>
                  <a:pt x="69796" y="1708"/>
                  <a:pt x="69707" y="1699"/>
                  <a:pt x="69619" y="1699"/>
                </a:cubicBezTo>
                <a:cubicBezTo>
                  <a:pt x="69471" y="1699"/>
                  <a:pt x="69328" y="1725"/>
                  <a:pt x="69212" y="1813"/>
                </a:cubicBezTo>
                <a:cubicBezTo>
                  <a:pt x="69184" y="1652"/>
                  <a:pt x="69017" y="1553"/>
                  <a:pt x="68857" y="1553"/>
                </a:cubicBezTo>
                <a:cubicBezTo>
                  <a:pt x="68763" y="1553"/>
                  <a:pt x="68672" y="1587"/>
                  <a:pt x="68613" y="1663"/>
                </a:cubicBezTo>
                <a:lnTo>
                  <a:pt x="64799" y="1574"/>
                </a:lnTo>
                <a:cubicBezTo>
                  <a:pt x="64746" y="1507"/>
                  <a:pt x="64668" y="1479"/>
                  <a:pt x="64585" y="1479"/>
                </a:cubicBezTo>
                <a:cubicBezTo>
                  <a:pt x="64473" y="1479"/>
                  <a:pt x="64350" y="1528"/>
                  <a:pt x="64260" y="1598"/>
                </a:cubicBezTo>
                <a:cubicBezTo>
                  <a:pt x="64103" y="1721"/>
                  <a:pt x="63976" y="1895"/>
                  <a:pt x="63786" y="1959"/>
                </a:cubicBezTo>
                <a:cubicBezTo>
                  <a:pt x="63733" y="1977"/>
                  <a:pt x="63679" y="1985"/>
                  <a:pt x="63625" y="1985"/>
                </a:cubicBezTo>
                <a:cubicBezTo>
                  <a:pt x="63355" y="1985"/>
                  <a:pt x="63091" y="1778"/>
                  <a:pt x="62846" y="1627"/>
                </a:cubicBezTo>
                <a:cubicBezTo>
                  <a:pt x="62507" y="1419"/>
                  <a:pt x="62112" y="1320"/>
                  <a:pt x="61716" y="1320"/>
                </a:cubicBezTo>
                <a:cubicBezTo>
                  <a:pt x="61012" y="1320"/>
                  <a:pt x="60301" y="1633"/>
                  <a:pt x="59880" y="2202"/>
                </a:cubicBezTo>
                <a:cubicBezTo>
                  <a:pt x="59732" y="1858"/>
                  <a:pt x="59341" y="1705"/>
                  <a:pt x="58956" y="1705"/>
                </a:cubicBezTo>
                <a:cubicBezTo>
                  <a:pt x="58862" y="1705"/>
                  <a:pt x="58769" y="1714"/>
                  <a:pt x="58680" y="1732"/>
                </a:cubicBezTo>
                <a:cubicBezTo>
                  <a:pt x="58223" y="1822"/>
                  <a:pt x="57813" y="2070"/>
                  <a:pt x="57361" y="2182"/>
                </a:cubicBezTo>
                <a:cubicBezTo>
                  <a:pt x="57235" y="2045"/>
                  <a:pt x="57048" y="1971"/>
                  <a:pt x="56862" y="1971"/>
                </a:cubicBezTo>
                <a:cubicBezTo>
                  <a:pt x="56767" y="1971"/>
                  <a:pt x="56672" y="1990"/>
                  <a:pt x="56585" y="2031"/>
                </a:cubicBezTo>
                <a:lnTo>
                  <a:pt x="55818" y="1592"/>
                </a:lnTo>
                <a:cubicBezTo>
                  <a:pt x="55728" y="1539"/>
                  <a:pt x="55632" y="1486"/>
                  <a:pt x="55529" y="1470"/>
                </a:cubicBezTo>
                <a:cubicBezTo>
                  <a:pt x="55508" y="1467"/>
                  <a:pt x="55484" y="1465"/>
                  <a:pt x="55459" y="1465"/>
                </a:cubicBezTo>
                <a:cubicBezTo>
                  <a:pt x="55300" y="1465"/>
                  <a:pt x="55065" y="1523"/>
                  <a:pt x="54987" y="1628"/>
                </a:cubicBezTo>
                <a:cubicBezTo>
                  <a:pt x="54929" y="1610"/>
                  <a:pt x="54869" y="1601"/>
                  <a:pt x="54808" y="1601"/>
                </a:cubicBezTo>
                <a:cubicBezTo>
                  <a:pt x="54604" y="1601"/>
                  <a:pt x="54397" y="1702"/>
                  <a:pt x="54282" y="1872"/>
                </a:cubicBezTo>
                <a:cubicBezTo>
                  <a:pt x="54225" y="1754"/>
                  <a:pt x="54095" y="1697"/>
                  <a:pt x="53961" y="1697"/>
                </a:cubicBezTo>
                <a:cubicBezTo>
                  <a:pt x="53894" y="1697"/>
                  <a:pt x="53826" y="1712"/>
                  <a:pt x="53766" y="1740"/>
                </a:cubicBezTo>
                <a:cubicBezTo>
                  <a:pt x="53587" y="1825"/>
                  <a:pt x="53467" y="1995"/>
                  <a:pt x="53354" y="2157"/>
                </a:cubicBezTo>
                <a:cubicBezTo>
                  <a:pt x="53278" y="2054"/>
                  <a:pt x="53152" y="2005"/>
                  <a:pt x="53025" y="2005"/>
                </a:cubicBezTo>
                <a:cubicBezTo>
                  <a:pt x="52873" y="2005"/>
                  <a:pt x="52720" y="2076"/>
                  <a:pt x="52648" y="2211"/>
                </a:cubicBezTo>
                <a:cubicBezTo>
                  <a:pt x="52544" y="2100"/>
                  <a:pt x="52391" y="2040"/>
                  <a:pt x="52239" y="2040"/>
                </a:cubicBezTo>
                <a:cubicBezTo>
                  <a:pt x="52141" y="2040"/>
                  <a:pt x="52044" y="2065"/>
                  <a:pt x="51960" y="2116"/>
                </a:cubicBezTo>
                <a:cubicBezTo>
                  <a:pt x="51950" y="1866"/>
                  <a:pt x="51803" y="1643"/>
                  <a:pt x="51577" y="1535"/>
                </a:cubicBezTo>
                <a:cubicBezTo>
                  <a:pt x="51448" y="1475"/>
                  <a:pt x="51264" y="1425"/>
                  <a:pt x="51096" y="1425"/>
                </a:cubicBezTo>
                <a:cubicBezTo>
                  <a:pt x="50978" y="1425"/>
                  <a:pt x="50868" y="1450"/>
                  <a:pt x="50789" y="1513"/>
                </a:cubicBezTo>
                <a:cubicBezTo>
                  <a:pt x="50742" y="1438"/>
                  <a:pt x="50654" y="1397"/>
                  <a:pt x="50566" y="1397"/>
                </a:cubicBezTo>
                <a:cubicBezTo>
                  <a:pt x="50506" y="1397"/>
                  <a:pt x="50446" y="1416"/>
                  <a:pt x="50401" y="1457"/>
                </a:cubicBezTo>
                <a:cubicBezTo>
                  <a:pt x="50346" y="1369"/>
                  <a:pt x="50226" y="1355"/>
                  <a:pt x="50122" y="1350"/>
                </a:cubicBezTo>
                <a:cubicBezTo>
                  <a:pt x="49804" y="1336"/>
                  <a:pt x="49484" y="1318"/>
                  <a:pt x="49165" y="1298"/>
                </a:cubicBezTo>
                <a:cubicBezTo>
                  <a:pt x="49089" y="1221"/>
                  <a:pt x="48980" y="1183"/>
                  <a:pt x="48872" y="1183"/>
                </a:cubicBezTo>
                <a:cubicBezTo>
                  <a:pt x="48738" y="1183"/>
                  <a:pt x="48604" y="1240"/>
                  <a:pt x="48526" y="1348"/>
                </a:cubicBezTo>
                <a:cubicBezTo>
                  <a:pt x="48537" y="1149"/>
                  <a:pt x="48335" y="986"/>
                  <a:pt x="48142" y="986"/>
                </a:cubicBezTo>
                <a:cubicBezTo>
                  <a:pt x="48082" y="986"/>
                  <a:pt x="48024" y="1002"/>
                  <a:pt x="47972" y="1037"/>
                </a:cubicBezTo>
                <a:cubicBezTo>
                  <a:pt x="47920" y="1073"/>
                  <a:pt x="47875" y="1123"/>
                  <a:pt x="47814" y="1143"/>
                </a:cubicBezTo>
                <a:cubicBezTo>
                  <a:pt x="47796" y="1148"/>
                  <a:pt x="47778" y="1151"/>
                  <a:pt x="47760" y="1151"/>
                </a:cubicBezTo>
                <a:cubicBezTo>
                  <a:pt x="47614" y="1151"/>
                  <a:pt x="47497" y="971"/>
                  <a:pt x="47347" y="910"/>
                </a:cubicBezTo>
                <a:cubicBezTo>
                  <a:pt x="47306" y="893"/>
                  <a:pt x="47265" y="886"/>
                  <a:pt x="47223" y="886"/>
                </a:cubicBezTo>
                <a:cubicBezTo>
                  <a:pt x="47053" y="886"/>
                  <a:pt x="46879" y="1008"/>
                  <a:pt x="46718" y="1093"/>
                </a:cubicBezTo>
                <a:cubicBezTo>
                  <a:pt x="46462" y="1228"/>
                  <a:pt x="46182" y="1320"/>
                  <a:pt x="45915" y="1320"/>
                </a:cubicBezTo>
                <a:cubicBezTo>
                  <a:pt x="45684" y="1320"/>
                  <a:pt x="45465" y="1251"/>
                  <a:pt x="45281" y="1080"/>
                </a:cubicBezTo>
                <a:cubicBezTo>
                  <a:pt x="44886" y="1010"/>
                  <a:pt x="44487" y="974"/>
                  <a:pt x="44087" y="974"/>
                </a:cubicBezTo>
                <a:cubicBezTo>
                  <a:pt x="43576" y="974"/>
                  <a:pt x="43066" y="1032"/>
                  <a:pt x="42565" y="1146"/>
                </a:cubicBezTo>
                <a:cubicBezTo>
                  <a:pt x="41997" y="1277"/>
                  <a:pt x="41451" y="1478"/>
                  <a:pt x="40888" y="1628"/>
                </a:cubicBezTo>
                <a:cubicBezTo>
                  <a:pt x="40206" y="1809"/>
                  <a:pt x="39506" y="1913"/>
                  <a:pt x="38799" y="1936"/>
                </a:cubicBezTo>
                <a:cubicBezTo>
                  <a:pt x="38731" y="1938"/>
                  <a:pt x="38663" y="1939"/>
                  <a:pt x="38594" y="1939"/>
                </a:cubicBezTo>
                <a:cubicBezTo>
                  <a:pt x="38141" y="1939"/>
                  <a:pt x="37679" y="1882"/>
                  <a:pt x="37298" y="1644"/>
                </a:cubicBezTo>
                <a:cubicBezTo>
                  <a:pt x="37033" y="1478"/>
                  <a:pt x="36780" y="1303"/>
                  <a:pt x="36469" y="1278"/>
                </a:cubicBezTo>
                <a:cubicBezTo>
                  <a:pt x="36432" y="1275"/>
                  <a:pt x="36395" y="1273"/>
                  <a:pt x="36359" y="1273"/>
                </a:cubicBezTo>
                <a:cubicBezTo>
                  <a:pt x="36073" y="1273"/>
                  <a:pt x="35793" y="1364"/>
                  <a:pt x="35560" y="1533"/>
                </a:cubicBezTo>
                <a:cubicBezTo>
                  <a:pt x="35458" y="1382"/>
                  <a:pt x="35327" y="1215"/>
                  <a:pt x="35145" y="1215"/>
                </a:cubicBezTo>
                <a:cubicBezTo>
                  <a:pt x="35144" y="1215"/>
                  <a:pt x="35143" y="1215"/>
                  <a:pt x="35143" y="1215"/>
                </a:cubicBezTo>
                <a:cubicBezTo>
                  <a:pt x="34963" y="1216"/>
                  <a:pt x="34835" y="1382"/>
                  <a:pt x="34720" y="1521"/>
                </a:cubicBezTo>
                <a:cubicBezTo>
                  <a:pt x="34627" y="1634"/>
                  <a:pt x="34491" y="1747"/>
                  <a:pt x="34354" y="1747"/>
                </a:cubicBezTo>
                <a:cubicBezTo>
                  <a:pt x="34323" y="1747"/>
                  <a:pt x="34292" y="1741"/>
                  <a:pt x="34261" y="1728"/>
                </a:cubicBezTo>
                <a:cubicBezTo>
                  <a:pt x="34167" y="1687"/>
                  <a:pt x="34108" y="1589"/>
                  <a:pt x="34016" y="1544"/>
                </a:cubicBezTo>
                <a:cubicBezTo>
                  <a:pt x="33977" y="1524"/>
                  <a:pt x="33937" y="1516"/>
                  <a:pt x="33895" y="1516"/>
                </a:cubicBezTo>
                <a:cubicBezTo>
                  <a:pt x="33763" y="1516"/>
                  <a:pt x="33626" y="1602"/>
                  <a:pt x="33513" y="1685"/>
                </a:cubicBezTo>
                <a:cubicBezTo>
                  <a:pt x="33464" y="1474"/>
                  <a:pt x="33155" y="1261"/>
                  <a:pt x="32921" y="1261"/>
                </a:cubicBezTo>
                <a:cubicBezTo>
                  <a:pt x="32852" y="1261"/>
                  <a:pt x="32790" y="1280"/>
                  <a:pt x="32743" y="1323"/>
                </a:cubicBezTo>
                <a:lnTo>
                  <a:pt x="32321" y="743"/>
                </a:lnTo>
                <a:cubicBezTo>
                  <a:pt x="32211" y="591"/>
                  <a:pt x="32026" y="429"/>
                  <a:pt x="31864" y="429"/>
                </a:cubicBezTo>
                <a:cubicBezTo>
                  <a:pt x="31809" y="429"/>
                  <a:pt x="31757" y="447"/>
                  <a:pt x="31712" y="490"/>
                </a:cubicBezTo>
                <a:cubicBezTo>
                  <a:pt x="31792" y="370"/>
                  <a:pt x="31646" y="211"/>
                  <a:pt x="31503" y="211"/>
                </a:cubicBezTo>
                <a:cubicBezTo>
                  <a:pt x="31493" y="211"/>
                  <a:pt x="31483" y="211"/>
                  <a:pt x="31472" y="213"/>
                </a:cubicBezTo>
                <a:cubicBezTo>
                  <a:pt x="31320" y="237"/>
                  <a:pt x="31213" y="373"/>
                  <a:pt x="31122" y="497"/>
                </a:cubicBezTo>
                <a:cubicBezTo>
                  <a:pt x="31080" y="428"/>
                  <a:pt x="31005" y="397"/>
                  <a:pt x="30928" y="397"/>
                </a:cubicBezTo>
                <a:cubicBezTo>
                  <a:pt x="30787" y="397"/>
                  <a:pt x="30636" y="496"/>
                  <a:pt x="30642" y="642"/>
                </a:cubicBezTo>
                <a:cubicBezTo>
                  <a:pt x="30610" y="630"/>
                  <a:pt x="30576" y="624"/>
                  <a:pt x="30543" y="624"/>
                </a:cubicBezTo>
                <a:cubicBezTo>
                  <a:pt x="30334" y="624"/>
                  <a:pt x="30130" y="846"/>
                  <a:pt x="30188" y="1057"/>
                </a:cubicBezTo>
                <a:cubicBezTo>
                  <a:pt x="30161" y="1024"/>
                  <a:pt x="30125" y="1010"/>
                  <a:pt x="30086" y="1010"/>
                </a:cubicBezTo>
                <a:cubicBezTo>
                  <a:pt x="30001" y="1010"/>
                  <a:pt x="29903" y="1078"/>
                  <a:pt x="29860" y="1161"/>
                </a:cubicBezTo>
                <a:cubicBezTo>
                  <a:pt x="29798" y="1283"/>
                  <a:pt x="29787" y="1433"/>
                  <a:pt x="29694" y="1531"/>
                </a:cubicBezTo>
                <a:cubicBezTo>
                  <a:pt x="29606" y="1627"/>
                  <a:pt x="29467" y="1653"/>
                  <a:pt x="29338" y="1672"/>
                </a:cubicBezTo>
                <a:cubicBezTo>
                  <a:pt x="28526" y="1791"/>
                  <a:pt x="27710" y="1842"/>
                  <a:pt x="26892" y="1842"/>
                </a:cubicBezTo>
                <a:cubicBezTo>
                  <a:pt x="25891" y="1842"/>
                  <a:pt x="24888" y="1765"/>
                  <a:pt x="23891" y="1640"/>
                </a:cubicBezTo>
                <a:cubicBezTo>
                  <a:pt x="23921" y="1471"/>
                  <a:pt x="23817" y="1288"/>
                  <a:pt x="23657" y="1227"/>
                </a:cubicBezTo>
                <a:cubicBezTo>
                  <a:pt x="23617" y="1212"/>
                  <a:pt x="23575" y="1205"/>
                  <a:pt x="23534" y="1205"/>
                </a:cubicBezTo>
                <a:cubicBezTo>
                  <a:pt x="23405" y="1205"/>
                  <a:pt x="23276" y="1272"/>
                  <a:pt x="23209" y="1382"/>
                </a:cubicBezTo>
                <a:cubicBezTo>
                  <a:pt x="23236" y="1222"/>
                  <a:pt x="23107" y="1052"/>
                  <a:pt x="22945" y="1035"/>
                </a:cubicBezTo>
                <a:cubicBezTo>
                  <a:pt x="22936" y="1034"/>
                  <a:pt x="22928" y="1034"/>
                  <a:pt x="22919" y="1034"/>
                </a:cubicBezTo>
                <a:cubicBezTo>
                  <a:pt x="22766" y="1034"/>
                  <a:pt x="22623" y="1166"/>
                  <a:pt x="22616" y="1320"/>
                </a:cubicBezTo>
                <a:cubicBezTo>
                  <a:pt x="22611" y="1217"/>
                  <a:pt x="22506" y="1154"/>
                  <a:pt x="22403" y="1154"/>
                </a:cubicBezTo>
                <a:cubicBezTo>
                  <a:pt x="22368" y="1154"/>
                  <a:pt x="22333" y="1161"/>
                  <a:pt x="22302" y="1177"/>
                </a:cubicBezTo>
                <a:cubicBezTo>
                  <a:pt x="22180" y="1238"/>
                  <a:pt x="22120" y="1379"/>
                  <a:pt x="22093" y="1513"/>
                </a:cubicBezTo>
                <a:cubicBezTo>
                  <a:pt x="22067" y="1647"/>
                  <a:pt x="22063" y="1787"/>
                  <a:pt x="22010" y="1914"/>
                </a:cubicBezTo>
                <a:cubicBezTo>
                  <a:pt x="21926" y="2117"/>
                  <a:pt x="21711" y="2256"/>
                  <a:pt x="21492" y="2256"/>
                </a:cubicBezTo>
                <a:cubicBezTo>
                  <a:pt x="21471" y="2256"/>
                  <a:pt x="21450" y="2255"/>
                  <a:pt x="21429" y="2252"/>
                </a:cubicBezTo>
                <a:lnTo>
                  <a:pt x="21429" y="2252"/>
                </a:lnTo>
                <a:cubicBezTo>
                  <a:pt x="21433" y="2372"/>
                  <a:pt x="21321" y="2430"/>
                  <a:pt x="21197" y="2430"/>
                </a:cubicBezTo>
                <a:cubicBezTo>
                  <a:pt x="21115" y="2430"/>
                  <a:pt x="21028" y="2405"/>
                  <a:pt x="20966" y="2356"/>
                </a:cubicBezTo>
                <a:cubicBezTo>
                  <a:pt x="20809" y="2234"/>
                  <a:pt x="20696" y="2035"/>
                  <a:pt x="20502" y="1994"/>
                </a:cubicBezTo>
                <a:cubicBezTo>
                  <a:pt x="20432" y="1979"/>
                  <a:pt x="20357" y="1987"/>
                  <a:pt x="20292" y="1960"/>
                </a:cubicBezTo>
                <a:cubicBezTo>
                  <a:pt x="20215" y="1930"/>
                  <a:pt x="20163" y="1860"/>
                  <a:pt x="20094" y="1815"/>
                </a:cubicBezTo>
                <a:cubicBezTo>
                  <a:pt x="20039" y="1782"/>
                  <a:pt x="19978" y="1765"/>
                  <a:pt x="19918" y="1765"/>
                </a:cubicBezTo>
                <a:cubicBezTo>
                  <a:pt x="19835" y="1765"/>
                  <a:pt x="19752" y="1796"/>
                  <a:pt x="19688" y="1855"/>
                </a:cubicBezTo>
                <a:cubicBezTo>
                  <a:pt x="19652" y="1702"/>
                  <a:pt x="19502" y="1586"/>
                  <a:pt x="19345" y="1586"/>
                </a:cubicBezTo>
                <a:cubicBezTo>
                  <a:pt x="19342" y="1586"/>
                  <a:pt x="19339" y="1586"/>
                  <a:pt x="19336" y="1586"/>
                </a:cubicBezTo>
                <a:cubicBezTo>
                  <a:pt x="19176" y="1592"/>
                  <a:pt x="19029" y="1720"/>
                  <a:pt x="19003" y="1877"/>
                </a:cubicBezTo>
                <a:cubicBezTo>
                  <a:pt x="18970" y="1696"/>
                  <a:pt x="18820" y="1559"/>
                  <a:pt x="18638" y="1542"/>
                </a:cubicBezTo>
                <a:cubicBezTo>
                  <a:pt x="18625" y="1541"/>
                  <a:pt x="18612" y="1541"/>
                  <a:pt x="18600" y="1541"/>
                </a:cubicBezTo>
                <a:cubicBezTo>
                  <a:pt x="18431" y="1541"/>
                  <a:pt x="18278" y="1644"/>
                  <a:pt x="18218" y="1803"/>
                </a:cubicBezTo>
                <a:cubicBezTo>
                  <a:pt x="18193" y="1676"/>
                  <a:pt x="18069" y="1578"/>
                  <a:pt x="17941" y="1578"/>
                </a:cubicBezTo>
                <a:cubicBezTo>
                  <a:pt x="17930" y="1578"/>
                  <a:pt x="17919" y="1578"/>
                  <a:pt x="17909" y="1580"/>
                </a:cubicBezTo>
                <a:cubicBezTo>
                  <a:pt x="17771" y="1598"/>
                  <a:pt x="17494" y="1737"/>
                  <a:pt x="17505" y="1877"/>
                </a:cubicBezTo>
                <a:lnTo>
                  <a:pt x="17505" y="1877"/>
                </a:lnTo>
                <a:cubicBezTo>
                  <a:pt x="17489" y="1891"/>
                  <a:pt x="17283" y="2095"/>
                  <a:pt x="17268" y="2111"/>
                </a:cubicBezTo>
                <a:lnTo>
                  <a:pt x="17268" y="2111"/>
                </a:lnTo>
                <a:cubicBezTo>
                  <a:pt x="17252" y="2110"/>
                  <a:pt x="17237" y="2109"/>
                  <a:pt x="17221" y="2109"/>
                </a:cubicBezTo>
                <a:cubicBezTo>
                  <a:pt x="16810" y="2109"/>
                  <a:pt x="16536" y="2587"/>
                  <a:pt x="16503" y="3008"/>
                </a:cubicBezTo>
                <a:cubicBezTo>
                  <a:pt x="16493" y="3153"/>
                  <a:pt x="16496" y="3305"/>
                  <a:pt x="16429" y="3434"/>
                </a:cubicBezTo>
                <a:cubicBezTo>
                  <a:pt x="16290" y="3697"/>
                  <a:pt x="15951" y="3735"/>
                  <a:pt x="15643" y="3735"/>
                </a:cubicBezTo>
                <a:cubicBezTo>
                  <a:pt x="15605" y="3735"/>
                  <a:pt x="15567" y="3734"/>
                  <a:pt x="15530" y="3734"/>
                </a:cubicBezTo>
                <a:cubicBezTo>
                  <a:pt x="15518" y="3733"/>
                  <a:pt x="15505" y="3733"/>
                  <a:pt x="15492" y="3733"/>
                </a:cubicBezTo>
                <a:cubicBezTo>
                  <a:pt x="15165" y="3733"/>
                  <a:pt x="14772" y="3823"/>
                  <a:pt x="14705" y="4137"/>
                </a:cubicBezTo>
                <a:cubicBezTo>
                  <a:pt x="14622" y="4035"/>
                  <a:pt x="14492" y="3985"/>
                  <a:pt x="14362" y="3985"/>
                </a:cubicBezTo>
                <a:cubicBezTo>
                  <a:pt x="14223" y="3985"/>
                  <a:pt x="14083" y="4042"/>
                  <a:pt x="14001" y="4155"/>
                </a:cubicBezTo>
                <a:lnTo>
                  <a:pt x="13750" y="3956"/>
                </a:lnTo>
                <a:lnTo>
                  <a:pt x="13391" y="4137"/>
                </a:lnTo>
                <a:cubicBezTo>
                  <a:pt x="13324" y="3903"/>
                  <a:pt x="13251" y="3660"/>
                  <a:pt x="13091" y="3475"/>
                </a:cubicBezTo>
                <a:cubicBezTo>
                  <a:pt x="12973" y="3340"/>
                  <a:pt x="12793" y="3244"/>
                  <a:pt x="12618" y="3244"/>
                </a:cubicBezTo>
                <a:cubicBezTo>
                  <a:pt x="12556" y="3244"/>
                  <a:pt x="12494" y="3256"/>
                  <a:pt x="12436" y="3283"/>
                </a:cubicBezTo>
                <a:cubicBezTo>
                  <a:pt x="12408" y="3190"/>
                  <a:pt x="12313" y="3143"/>
                  <a:pt x="12217" y="3143"/>
                </a:cubicBezTo>
                <a:cubicBezTo>
                  <a:pt x="12119" y="3143"/>
                  <a:pt x="12021" y="3192"/>
                  <a:pt x="11994" y="3288"/>
                </a:cubicBezTo>
                <a:cubicBezTo>
                  <a:pt x="11961" y="3133"/>
                  <a:pt x="11802" y="3048"/>
                  <a:pt x="11646" y="3048"/>
                </a:cubicBezTo>
                <a:cubicBezTo>
                  <a:pt x="11518" y="3048"/>
                  <a:pt x="11392" y="3105"/>
                  <a:pt x="11341" y="3227"/>
                </a:cubicBezTo>
                <a:cubicBezTo>
                  <a:pt x="11287" y="3043"/>
                  <a:pt x="11094" y="2922"/>
                  <a:pt x="10905" y="2922"/>
                </a:cubicBezTo>
                <a:cubicBezTo>
                  <a:pt x="10836" y="2922"/>
                  <a:pt x="10768" y="2938"/>
                  <a:pt x="10707" y="2973"/>
                </a:cubicBezTo>
                <a:cubicBezTo>
                  <a:pt x="10602" y="3033"/>
                  <a:pt x="10526" y="3135"/>
                  <a:pt x="10427" y="3205"/>
                </a:cubicBezTo>
                <a:cubicBezTo>
                  <a:pt x="10327" y="3274"/>
                  <a:pt x="10185" y="3310"/>
                  <a:pt x="10042" y="3310"/>
                </a:cubicBezTo>
                <a:cubicBezTo>
                  <a:pt x="9857" y="3310"/>
                  <a:pt x="9672" y="3251"/>
                  <a:pt x="9574" y="3128"/>
                </a:cubicBezTo>
                <a:cubicBezTo>
                  <a:pt x="9594" y="3128"/>
                  <a:pt x="9364" y="3091"/>
                  <a:pt x="9384" y="3091"/>
                </a:cubicBezTo>
                <a:cubicBezTo>
                  <a:pt x="9196" y="2843"/>
                  <a:pt x="8882" y="2705"/>
                  <a:pt x="8572" y="2705"/>
                </a:cubicBezTo>
                <a:cubicBezTo>
                  <a:pt x="8404" y="2705"/>
                  <a:pt x="8238" y="2745"/>
                  <a:pt x="8092" y="2829"/>
                </a:cubicBezTo>
                <a:cubicBezTo>
                  <a:pt x="8048" y="2742"/>
                  <a:pt x="7956" y="2703"/>
                  <a:pt x="7861" y="2703"/>
                </a:cubicBezTo>
                <a:cubicBezTo>
                  <a:pt x="7728" y="2703"/>
                  <a:pt x="7590" y="2781"/>
                  <a:pt x="7571" y="2916"/>
                </a:cubicBezTo>
                <a:cubicBezTo>
                  <a:pt x="7481" y="2797"/>
                  <a:pt x="7331" y="2734"/>
                  <a:pt x="7182" y="2734"/>
                </a:cubicBezTo>
                <a:cubicBezTo>
                  <a:pt x="7078" y="2734"/>
                  <a:pt x="6973" y="2765"/>
                  <a:pt x="6891" y="2831"/>
                </a:cubicBezTo>
                <a:cubicBezTo>
                  <a:pt x="7006" y="2345"/>
                  <a:pt x="7042" y="1692"/>
                  <a:pt x="6585" y="1495"/>
                </a:cubicBezTo>
                <a:cubicBezTo>
                  <a:pt x="6657" y="1349"/>
                  <a:pt x="6594" y="1151"/>
                  <a:pt x="6450" y="1074"/>
                </a:cubicBezTo>
                <a:cubicBezTo>
                  <a:pt x="6406" y="1050"/>
                  <a:pt x="6356" y="1038"/>
                  <a:pt x="6306" y="1038"/>
                </a:cubicBezTo>
                <a:cubicBezTo>
                  <a:pt x="6195" y="1038"/>
                  <a:pt x="6082" y="1094"/>
                  <a:pt x="6024" y="1190"/>
                </a:cubicBezTo>
                <a:cubicBezTo>
                  <a:pt x="6136" y="993"/>
                  <a:pt x="5934" y="726"/>
                  <a:pt x="5709" y="726"/>
                </a:cubicBezTo>
                <a:cubicBezTo>
                  <a:pt x="5702" y="726"/>
                  <a:pt x="5696" y="726"/>
                  <a:pt x="5689" y="726"/>
                </a:cubicBezTo>
                <a:cubicBezTo>
                  <a:pt x="5456" y="743"/>
                  <a:pt x="5282" y="980"/>
                  <a:pt x="5275" y="1214"/>
                </a:cubicBezTo>
                <a:cubicBezTo>
                  <a:pt x="5028" y="1145"/>
                  <a:pt x="4939" y="853"/>
                  <a:pt x="4815" y="630"/>
                </a:cubicBezTo>
                <a:cubicBezTo>
                  <a:pt x="4729" y="477"/>
                  <a:pt x="4543" y="345"/>
                  <a:pt x="4388" y="345"/>
                </a:cubicBezTo>
                <a:cubicBezTo>
                  <a:pt x="4316" y="345"/>
                  <a:pt x="4251" y="373"/>
                  <a:pt x="4205" y="439"/>
                </a:cubicBezTo>
                <a:cubicBezTo>
                  <a:pt x="4144" y="236"/>
                  <a:pt x="3929" y="114"/>
                  <a:pt x="3721" y="114"/>
                </a:cubicBezTo>
                <a:cubicBezTo>
                  <a:pt x="3606" y="114"/>
                  <a:pt x="3493" y="151"/>
                  <a:pt x="3409" y="234"/>
                </a:cubicBezTo>
                <a:cubicBezTo>
                  <a:pt x="3342" y="77"/>
                  <a:pt x="3175" y="1"/>
                  <a:pt x="300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92" name="Google Shape;1092;p86"/>
          <p:cNvGrpSpPr/>
          <p:nvPr/>
        </p:nvGrpSpPr>
        <p:grpSpPr>
          <a:xfrm>
            <a:off x="-486717" y="3955943"/>
            <a:ext cx="2436591" cy="999266"/>
            <a:chOff x="-2913176" y="1363021"/>
            <a:chExt cx="1341809" cy="550287"/>
          </a:xfrm>
        </p:grpSpPr>
        <p:sp>
          <p:nvSpPr>
            <p:cNvPr id="1093" name="Google Shape;1093;p86"/>
            <p:cNvSpPr/>
            <p:nvPr/>
          </p:nvSpPr>
          <p:spPr>
            <a:xfrm>
              <a:off x="-2109852" y="1381897"/>
              <a:ext cx="538485" cy="388547"/>
            </a:xfrm>
            <a:custGeom>
              <a:avLst/>
              <a:gdLst/>
              <a:ahLst/>
              <a:cxnLst/>
              <a:rect l="l" t="t" r="r" b="b"/>
              <a:pathLst>
                <a:path w="30753" h="22190" extrusionOk="0">
                  <a:moveTo>
                    <a:pt x="22537" y="0"/>
                  </a:moveTo>
                  <a:cubicBezTo>
                    <a:pt x="21052" y="0"/>
                    <a:pt x="19597" y="572"/>
                    <a:pt x="18330" y="1838"/>
                  </a:cubicBezTo>
                  <a:cubicBezTo>
                    <a:pt x="14424" y="5745"/>
                    <a:pt x="16127" y="11253"/>
                    <a:pt x="16127" y="11253"/>
                  </a:cubicBezTo>
                  <a:cubicBezTo>
                    <a:pt x="14014" y="13806"/>
                    <a:pt x="10277" y="13961"/>
                    <a:pt x="9403" y="13961"/>
                  </a:cubicBezTo>
                  <a:cubicBezTo>
                    <a:pt x="9282" y="13961"/>
                    <a:pt x="9216" y="13958"/>
                    <a:pt x="9216" y="13958"/>
                  </a:cubicBezTo>
                  <a:lnTo>
                    <a:pt x="0" y="21070"/>
                  </a:lnTo>
                  <a:cubicBezTo>
                    <a:pt x="2912" y="21858"/>
                    <a:pt x="5509" y="22189"/>
                    <a:pt x="7817" y="22189"/>
                  </a:cubicBezTo>
                  <a:cubicBezTo>
                    <a:pt x="19876" y="22189"/>
                    <a:pt x="24040" y="13156"/>
                    <a:pt x="24040" y="13156"/>
                  </a:cubicBezTo>
                  <a:cubicBezTo>
                    <a:pt x="29449" y="12856"/>
                    <a:pt x="30752" y="6345"/>
                    <a:pt x="30752" y="6345"/>
                  </a:cubicBezTo>
                  <a:cubicBezTo>
                    <a:pt x="28857" y="2486"/>
                    <a:pt x="25634" y="0"/>
                    <a:pt x="225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86"/>
            <p:cNvSpPr/>
            <p:nvPr/>
          </p:nvSpPr>
          <p:spPr>
            <a:xfrm>
              <a:off x="-2269456" y="1770426"/>
              <a:ext cx="196445" cy="142882"/>
            </a:xfrm>
            <a:custGeom>
              <a:avLst/>
              <a:gdLst/>
              <a:ahLst/>
              <a:cxnLst/>
              <a:rect l="l" t="t" r="r" b="b"/>
              <a:pathLst>
                <a:path w="11219" h="8160" extrusionOk="0">
                  <a:moveTo>
                    <a:pt x="7413" y="1"/>
                  </a:moveTo>
                  <a:lnTo>
                    <a:pt x="0" y="1710"/>
                  </a:lnTo>
                  <a:cubicBezTo>
                    <a:pt x="0" y="1710"/>
                    <a:pt x="799" y="6294"/>
                    <a:pt x="2103" y="7496"/>
                  </a:cubicBezTo>
                  <a:cubicBezTo>
                    <a:pt x="2634" y="7986"/>
                    <a:pt x="4080" y="8159"/>
                    <a:pt x="5640" y="8159"/>
                  </a:cubicBezTo>
                  <a:cubicBezTo>
                    <a:pt x="7909" y="8159"/>
                    <a:pt x="10421" y="7792"/>
                    <a:pt x="10717" y="7496"/>
                  </a:cubicBezTo>
                  <a:cubicBezTo>
                    <a:pt x="11219" y="6995"/>
                    <a:pt x="7413" y="1"/>
                    <a:pt x="74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86"/>
            <p:cNvSpPr/>
            <p:nvPr/>
          </p:nvSpPr>
          <p:spPr>
            <a:xfrm>
              <a:off x="-2749265" y="1770426"/>
              <a:ext cx="196462" cy="142882"/>
            </a:xfrm>
            <a:custGeom>
              <a:avLst/>
              <a:gdLst/>
              <a:ahLst/>
              <a:cxnLst/>
              <a:rect l="l" t="t" r="r" b="b"/>
              <a:pathLst>
                <a:path w="11220" h="8160" extrusionOk="0">
                  <a:moveTo>
                    <a:pt x="3807" y="1"/>
                  </a:moveTo>
                  <a:cubicBezTo>
                    <a:pt x="3807" y="1"/>
                    <a:pt x="1" y="6995"/>
                    <a:pt x="501" y="7496"/>
                  </a:cubicBezTo>
                  <a:cubicBezTo>
                    <a:pt x="798" y="7792"/>
                    <a:pt x="3310" y="8159"/>
                    <a:pt x="5579" y="8159"/>
                  </a:cubicBezTo>
                  <a:cubicBezTo>
                    <a:pt x="7140" y="8159"/>
                    <a:pt x="8586" y="7986"/>
                    <a:pt x="9117" y="7496"/>
                  </a:cubicBezTo>
                  <a:cubicBezTo>
                    <a:pt x="10420" y="6294"/>
                    <a:pt x="11220" y="1710"/>
                    <a:pt x="11220" y="1710"/>
                  </a:cubicBezTo>
                  <a:lnTo>
                    <a:pt x="380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86"/>
            <p:cNvSpPr/>
            <p:nvPr/>
          </p:nvSpPr>
          <p:spPr>
            <a:xfrm>
              <a:off x="-2913176" y="1749046"/>
              <a:ext cx="192960" cy="95429"/>
            </a:xfrm>
            <a:custGeom>
              <a:avLst/>
              <a:gdLst/>
              <a:ahLst/>
              <a:cxnLst/>
              <a:rect l="l" t="t" r="r" b="b"/>
              <a:pathLst>
                <a:path w="11020" h="5450" extrusionOk="0">
                  <a:moveTo>
                    <a:pt x="7613" y="1"/>
                  </a:moveTo>
                  <a:cubicBezTo>
                    <a:pt x="7613" y="1"/>
                    <a:pt x="4508" y="4890"/>
                    <a:pt x="0" y="5301"/>
                  </a:cubicBezTo>
                  <a:cubicBezTo>
                    <a:pt x="0" y="5301"/>
                    <a:pt x="850" y="5449"/>
                    <a:pt x="2107" y="5449"/>
                  </a:cubicBezTo>
                  <a:cubicBezTo>
                    <a:pt x="4635" y="5449"/>
                    <a:pt x="8811" y="4847"/>
                    <a:pt x="11019" y="1222"/>
                  </a:cubicBezTo>
                  <a:lnTo>
                    <a:pt x="761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86"/>
            <p:cNvSpPr/>
            <p:nvPr/>
          </p:nvSpPr>
          <p:spPr>
            <a:xfrm>
              <a:off x="-2861714" y="1595309"/>
              <a:ext cx="960038" cy="283119"/>
            </a:xfrm>
            <a:custGeom>
              <a:avLst/>
              <a:gdLst/>
              <a:ahLst/>
              <a:cxnLst/>
              <a:rect l="l" t="t" r="r" b="b"/>
              <a:pathLst>
                <a:path w="54828" h="16169" extrusionOk="0">
                  <a:moveTo>
                    <a:pt x="52622" y="1"/>
                  </a:moveTo>
                  <a:lnTo>
                    <a:pt x="3740" y="6412"/>
                  </a:lnTo>
                  <a:cubicBezTo>
                    <a:pt x="1" y="10685"/>
                    <a:pt x="6276" y="10952"/>
                    <a:pt x="6276" y="10952"/>
                  </a:cubicBezTo>
                  <a:cubicBezTo>
                    <a:pt x="6891" y="12673"/>
                    <a:pt x="8687" y="13005"/>
                    <a:pt x="9984" y="13005"/>
                  </a:cubicBezTo>
                  <a:cubicBezTo>
                    <a:pt x="10800" y="13005"/>
                    <a:pt x="11419" y="12874"/>
                    <a:pt x="11419" y="12874"/>
                  </a:cubicBezTo>
                  <a:cubicBezTo>
                    <a:pt x="12172" y="14538"/>
                    <a:pt x="14107" y="14928"/>
                    <a:pt x="15753" y="14928"/>
                  </a:cubicBezTo>
                  <a:cubicBezTo>
                    <a:pt x="17203" y="14928"/>
                    <a:pt x="18430" y="14626"/>
                    <a:pt x="18430" y="14626"/>
                  </a:cubicBezTo>
                  <a:cubicBezTo>
                    <a:pt x="19476" y="15783"/>
                    <a:pt x="20634" y="16169"/>
                    <a:pt x="21713" y="16169"/>
                  </a:cubicBezTo>
                  <a:cubicBezTo>
                    <a:pt x="23870" y="16169"/>
                    <a:pt x="25710" y="14626"/>
                    <a:pt x="25710" y="14626"/>
                  </a:cubicBezTo>
                  <a:cubicBezTo>
                    <a:pt x="26879" y="15210"/>
                    <a:pt x="27933" y="15431"/>
                    <a:pt x="28860" y="15431"/>
                  </a:cubicBezTo>
                  <a:cubicBezTo>
                    <a:pt x="31745" y="15431"/>
                    <a:pt x="33390" y="13289"/>
                    <a:pt x="33390" y="13289"/>
                  </a:cubicBezTo>
                  <a:cubicBezTo>
                    <a:pt x="34114" y="13620"/>
                    <a:pt x="34803" y="13755"/>
                    <a:pt x="35447" y="13755"/>
                  </a:cubicBezTo>
                  <a:cubicBezTo>
                    <a:pt x="38310" y="13755"/>
                    <a:pt x="40268" y="11085"/>
                    <a:pt x="40268" y="11085"/>
                  </a:cubicBezTo>
                  <a:cubicBezTo>
                    <a:pt x="40371" y="11087"/>
                    <a:pt x="40471" y="11089"/>
                    <a:pt x="40570" y="11089"/>
                  </a:cubicBezTo>
                  <a:cubicBezTo>
                    <a:pt x="45693" y="11089"/>
                    <a:pt x="46144" y="7746"/>
                    <a:pt x="46144" y="7746"/>
                  </a:cubicBezTo>
                  <a:cubicBezTo>
                    <a:pt x="49905" y="7351"/>
                    <a:pt x="50884" y="4007"/>
                    <a:pt x="50884" y="4007"/>
                  </a:cubicBezTo>
                  <a:cubicBezTo>
                    <a:pt x="54827" y="3473"/>
                    <a:pt x="52622" y="1"/>
                    <a:pt x="52622" y="1"/>
                  </a:cubicBezTo>
                  <a:close/>
                </a:path>
              </a:pathLst>
            </a:custGeom>
            <a:solidFill>
              <a:srgbClr val="4477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86"/>
            <p:cNvSpPr/>
            <p:nvPr/>
          </p:nvSpPr>
          <p:spPr>
            <a:xfrm>
              <a:off x="-2796244" y="1363021"/>
              <a:ext cx="855941" cy="457729"/>
            </a:xfrm>
            <a:custGeom>
              <a:avLst/>
              <a:gdLst/>
              <a:ahLst/>
              <a:cxnLst/>
              <a:rect l="l" t="t" r="r" b="b"/>
              <a:pathLst>
                <a:path w="48883" h="26141" extrusionOk="0">
                  <a:moveTo>
                    <a:pt x="24392" y="0"/>
                  </a:moveTo>
                  <a:cubicBezTo>
                    <a:pt x="21913" y="0"/>
                    <a:pt x="19322" y="610"/>
                    <a:pt x="16695" y="2048"/>
                  </a:cubicBezTo>
                  <a:cubicBezTo>
                    <a:pt x="9616" y="5922"/>
                    <a:pt x="1" y="19678"/>
                    <a:pt x="1" y="19678"/>
                  </a:cubicBezTo>
                  <a:cubicBezTo>
                    <a:pt x="1" y="19678"/>
                    <a:pt x="8982" y="26141"/>
                    <a:pt x="21247" y="26141"/>
                  </a:cubicBezTo>
                  <a:cubicBezTo>
                    <a:pt x="29544" y="26141"/>
                    <a:pt x="39344" y="23183"/>
                    <a:pt x="48883" y="13267"/>
                  </a:cubicBezTo>
                  <a:cubicBezTo>
                    <a:pt x="48883" y="13267"/>
                    <a:pt x="40737" y="8057"/>
                    <a:pt x="35660" y="4184"/>
                  </a:cubicBezTo>
                  <a:cubicBezTo>
                    <a:pt x="32468" y="1749"/>
                    <a:pt x="28591" y="0"/>
                    <a:pt x="243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86"/>
            <p:cNvSpPr/>
            <p:nvPr/>
          </p:nvSpPr>
          <p:spPr>
            <a:xfrm>
              <a:off x="-2221917" y="1478396"/>
              <a:ext cx="192952" cy="168704"/>
            </a:xfrm>
            <a:custGeom>
              <a:avLst/>
              <a:gdLst/>
              <a:ahLst/>
              <a:cxnLst/>
              <a:rect l="l" t="t" r="r" b="b"/>
              <a:pathLst>
                <a:path w="15223" h="13310" extrusionOk="0">
                  <a:moveTo>
                    <a:pt x="4183" y="1"/>
                  </a:moveTo>
                  <a:cubicBezTo>
                    <a:pt x="3344" y="1"/>
                    <a:pt x="1" y="6137"/>
                    <a:pt x="297" y="7426"/>
                  </a:cubicBezTo>
                  <a:cubicBezTo>
                    <a:pt x="597" y="8728"/>
                    <a:pt x="4605" y="12636"/>
                    <a:pt x="7695" y="13246"/>
                  </a:cubicBezTo>
                  <a:cubicBezTo>
                    <a:pt x="7912" y="13289"/>
                    <a:pt x="8137" y="13309"/>
                    <a:pt x="8366" y="13309"/>
                  </a:cubicBezTo>
                  <a:cubicBezTo>
                    <a:pt x="11388" y="13309"/>
                    <a:pt x="15222" y="9830"/>
                    <a:pt x="15222" y="9830"/>
                  </a:cubicBezTo>
                  <a:cubicBezTo>
                    <a:pt x="14522" y="9129"/>
                    <a:pt x="5007" y="112"/>
                    <a:pt x="4205" y="2"/>
                  </a:cubicBezTo>
                  <a:cubicBezTo>
                    <a:pt x="4198" y="1"/>
                    <a:pt x="4191" y="1"/>
                    <a:pt x="4183" y="1"/>
                  </a:cubicBezTo>
                  <a:close/>
                </a:path>
              </a:pathLst>
            </a:custGeom>
            <a:solidFill>
              <a:srgbClr val="4477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86"/>
            <p:cNvSpPr/>
            <p:nvPr/>
          </p:nvSpPr>
          <p:spPr>
            <a:xfrm>
              <a:off x="-2375536" y="1676402"/>
              <a:ext cx="266524" cy="166650"/>
            </a:xfrm>
            <a:custGeom>
              <a:avLst/>
              <a:gdLst/>
              <a:ahLst/>
              <a:cxnLst/>
              <a:rect l="l" t="t" r="r" b="b"/>
              <a:pathLst>
                <a:path w="23441" h="14657" extrusionOk="0">
                  <a:moveTo>
                    <a:pt x="14404" y="1"/>
                  </a:moveTo>
                  <a:cubicBezTo>
                    <a:pt x="14238" y="1"/>
                    <a:pt x="14079" y="12"/>
                    <a:pt x="13925" y="35"/>
                  </a:cubicBezTo>
                  <a:cubicBezTo>
                    <a:pt x="10619" y="535"/>
                    <a:pt x="4609" y="3040"/>
                    <a:pt x="3106" y="3240"/>
                  </a:cubicBezTo>
                  <a:cubicBezTo>
                    <a:pt x="1604" y="3441"/>
                    <a:pt x="0" y="13458"/>
                    <a:pt x="1504" y="14559"/>
                  </a:cubicBezTo>
                  <a:cubicBezTo>
                    <a:pt x="1594" y="14625"/>
                    <a:pt x="1752" y="14656"/>
                    <a:pt x="1969" y="14656"/>
                  </a:cubicBezTo>
                  <a:cubicBezTo>
                    <a:pt x="5382" y="14656"/>
                    <a:pt x="23440" y="6949"/>
                    <a:pt x="23440" y="4666"/>
                  </a:cubicBezTo>
                  <a:cubicBezTo>
                    <a:pt x="23440" y="4666"/>
                    <a:pt x="17794" y="1"/>
                    <a:pt x="14404" y="1"/>
                  </a:cubicBezTo>
                  <a:close/>
                </a:path>
              </a:pathLst>
            </a:custGeom>
            <a:solidFill>
              <a:srgbClr val="4477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86"/>
            <p:cNvSpPr/>
            <p:nvPr/>
          </p:nvSpPr>
          <p:spPr>
            <a:xfrm>
              <a:off x="-2788119" y="1665382"/>
              <a:ext cx="196473" cy="144776"/>
            </a:xfrm>
            <a:custGeom>
              <a:avLst/>
              <a:gdLst/>
              <a:ahLst/>
              <a:cxnLst/>
              <a:rect l="l" t="t" r="r" b="b"/>
              <a:pathLst>
                <a:path w="14624" h="10776" extrusionOk="0">
                  <a:moveTo>
                    <a:pt x="5610" y="0"/>
                  </a:moveTo>
                  <a:cubicBezTo>
                    <a:pt x="5430" y="0"/>
                    <a:pt x="5303" y="36"/>
                    <a:pt x="5239" y="113"/>
                  </a:cubicBezTo>
                  <a:cubicBezTo>
                    <a:pt x="4639" y="848"/>
                    <a:pt x="1" y="7843"/>
                    <a:pt x="1068" y="8753"/>
                  </a:cubicBezTo>
                  <a:cubicBezTo>
                    <a:pt x="2135" y="9663"/>
                    <a:pt x="9924" y="10775"/>
                    <a:pt x="9924" y="10775"/>
                  </a:cubicBezTo>
                  <a:cubicBezTo>
                    <a:pt x="9924" y="10775"/>
                    <a:pt x="14623" y="4256"/>
                    <a:pt x="13437" y="3353"/>
                  </a:cubicBezTo>
                  <a:cubicBezTo>
                    <a:pt x="12376" y="2546"/>
                    <a:pt x="7133" y="0"/>
                    <a:pt x="5610" y="0"/>
                  </a:cubicBezTo>
                  <a:close/>
                </a:path>
              </a:pathLst>
            </a:custGeom>
            <a:solidFill>
              <a:srgbClr val="4477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86"/>
            <p:cNvSpPr/>
            <p:nvPr/>
          </p:nvSpPr>
          <p:spPr>
            <a:xfrm>
              <a:off x="-2676139" y="1491316"/>
              <a:ext cx="156930" cy="142866"/>
            </a:xfrm>
            <a:custGeom>
              <a:avLst/>
              <a:gdLst/>
              <a:ahLst/>
              <a:cxnLst/>
              <a:rect l="l" t="t" r="r" b="b"/>
              <a:pathLst>
                <a:path w="12743" h="11601" extrusionOk="0">
                  <a:moveTo>
                    <a:pt x="7648" y="1"/>
                  </a:moveTo>
                  <a:cubicBezTo>
                    <a:pt x="7648" y="1"/>
                    <a:pt x="121" y="5108"/>
                    <a:pt x="60" y="7514"/>
                  </a:cubicBezTo>
                  <a:cubicBezTo>
                    <a:pt x="1" y="9837"/>
                    <a:pt x="4512" y="11600"/>
                    <a:pt x="5990" y="11600"/>
                  </a:cubicBezTo>
                  <a:cubicBezTo>
                    <a:pt x="6041" y="11600"/>
                    <a:pt x="6088" y="11598"/>
                    <a:pt x="6132" y="11594"/>
                  </a:cubicBezTo>
                  <a:cubicBezTo>
                    <a:pt x="7434" y="11465"/>
                    <a:pt x="11741" y="6812"/>
                    <a:pt x="12242" y="5610"/>
                  </a:cubicBezTo>
                  <a:cubicBezTo>
                    <a:pt x="12743" y="4409"/>
                    <a:pt x="7648" y="1"/>
                    <a:pt x="7648" y="1"/>
                  </a:cubicBezTo>
                  <a:close/>
                </a:path>
              </a:pathLst>
            </a:custGeom>
            <a:solidFill>
              <a:srgbClr val="4477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86"/>
            <p:cNvSpPr/>
            <p:nvPr/>
          </p:nvSpPr>
          <p:spPr>
            <a:xfrm>
              <a:off x="-2468778" y="1404403"/>
              <a:ext cx="196439" cy="107462"/>
            </a:xfrm>
            <a:custGeom>
              <a:avLst/>
              <a:gdLst/>
              <a:ahLst/>
              <a:cxnLst/>
              <a:rect l="l" t="t" r="r" b="b"/>
              <a:pathLst>
                <a:path w="16960" h="9276" extrusionOk="0">
                  <a:moveTo>
                    <a:pt x="10689" y="0"/>
                  </a:moveTo>
                  <a:cubicBezTo>
                    <a:pt x="6266" y="0"/>
                    <a:pt x="1190" y="573"/>
                    <a:pt x="720" y="1371"/>
                  </a:cubicBezTo>
                  <a:cubicBezTo>
                    <a:pt x="1" y="2594"/>
                    <a:pt x="2538" y="9276"/>
                    <a:pt x="4261" y="9276"/>
                  </a:cubicBezTo>
                  <a:cubicBezTo>
                    <a:pt x="4375" y="9276"/>
                    <a:pt x="4486" y="9246"/>
                    <a:pt x="4591" y="9184"/>
                  </a:cubicBezTo>
                  <a:cubicBezTo>
                    <a:pt x="5106" y="8882"/>
                    <a:pt x="5884" y="8781"/>
                    <a:pt x="6798" y="8781"/>
                  </a:cubicBezTo>
                  <a:cubicBezTo>
                    <a:pt x="8671" y="8781"/>
                    <a:pt x="11112" y="9207"/>
                    <a:pt x="13006" y="9207"/>
                  </a:cubicBezTo>
                  <a:cubicBezTo>
                    <a:pt x="13250" y="9207"/>
                    <a:pt x="13484" y="9200"/>
                    <a:pt x="13708" y="9184"/>
                  </a:cubicBezTo>
                  <a:cubicBezTo>
                    <a:pt x="16512" y="8984"/>
                    <a:pt x="16960" y="771"/>
                    <a:pt x="16960" y="771"/>
                  </a:cubicBezTo>
                  <a:cubicBezTo>
                    <a:pt x="16009" y="228"/>
                    <a:pt x="13479" y="0"/>
                    <a:pt x="10689" y="0"/>
                  </a:cubicBezTo>
                  <a:close/>
                </a:path>
              </a:pathLst>
            </a:custGeom>
            <a:solidFill>
              <a:srgbClr val="4477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86"/>
            <p:cNvSpPr/>
            <p:nvPr/>
          </p:nvSpPr>
          <p:spPr>
            <a:xfrm>
              <a:off x="-2523176" y="1541021"/>
              <a:ext cx="309804" cy="157940"/>
            </a:xfrm>
            <a:custGeom>
              <a:avLst/>
              <a:gdLst/>
              <a:ahLst/>
              <a:cxnLst/>
              <a:rect l="l" t="t" r="r" b="b"/>
              <a:pathLst>
                <a:path w="17693" h="9020" extrusionOk="0">
                  <a:moveTo>
                    <a:pt x="10462" y="1"/>
                  </a:moveTo>
                  <a:cubicBezTo>
                    <a:pt x="7178" y="1"/>
                    <a:pt x="2487" y="640"/>
                    <a:pt x="1603" y="1660"/>
                  </a:cubicBezTo>
                  <a:cubicBezTo>
                    <a:pt x="301" y="3162"/>
                    <a:pt x="1" y="7870"/>
                    <a:pt x="2705" y="8872"/>
                  </a:cubicBezTo>
                  <a:cubicBezTo>
                    <a:pt x="2978" y="8973"/>
                    <a:pt x="3325" y="9019"/>
                    <a:pt x="3729" y="9019"/>
                  </a:cubicBezTo>
                  <a:cubicBezTo>
                    <a:pt x="7324" y="9019"/>
                    <a:pt x="15446" y="5372"/>
                    <a:pt x="16509" y="4538"/>
                  </a:cubicBezTo>
                  <a:cubicBezTo>
                    <a:pt x="17693" y="3609"/>
                    <a:pt x="13624" y="458"/>
                    <a:pt x="13624" y="458"/>
                  </a:cubicBezTo>
                  <a:cubicBezTo>
                    <a:pt x="13254" y="144"/>
                    <a:pt x="12015" y="1"/>
                    <a:pt x="10462" y="1"/>
                  </a:cubicBezTo>
                  <a:close/>
                </a:path>
              </a:pathLst>
            </a:custGeom>
            <a:solidFill>
              <a:srgbClr val="4477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86"/>
            <p:cNvSpPr/>
            <p:nvPr/>
          </p:nvSpPr>
          <p:spPr>
            <a:xfrm>
              <a:off x="-1731689" y="1434742"/>
              <a:ext cx="36158" cy="46787"/>
            </a:xfrm>
            <a:custGeom>
              <a:avLst/>
              <a:gdLst/>
              <a:ahLst/>
              <a:cxnLst/>
              <a:rect l="l" t="t" r="r" b="b"/>
              <a:pathLst>
                <a:path w="2065" h="2672" extrusionOk="0">
                  <a:moveTo>
                    <a:pt x="1032" y="1"/>
                  </a:moveTo>
                  <a:cubicBezTo>
                    <a:pt x="462" y="1"/>
                    <a:pt x="0" y="599"/>
                    <a:pt x="0" y="1337"/>
                  </a:cubicBezTo>
                  <a:cubicBezTo>
                    <a:pt x="0" y="2075"/>
                    <a:pt x="462" y="2671"/>
                    <a:pt x="1032" y="2671"/>
                  </a:cubicBezTo>
                  <a:cubicBezTo>
                    <a:pt x="1601" y="2671"/>
                    <a:pt x="2064" y="2075"/>
                    <a:pt x="2064" y="1337"/>
                  </a:cubicBezTo>
                  <a:cubicBezTo>
                    <a:pt x="2064" y="599"/>
                    <a:pt x="1601" y="1"/>
                    <a:pt x="10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86"/>
            <p:cNvSpPr/>
            <p:nvPr/>
          </p:nvSpPr>
          <p:spPr>
            <a:xfrm>
              <a:off x="-1669739" y="1528228"/>
              <a:ext cx="80774" cy="25705"/>
            </a:xfrm>
            <a:custGeom>
              <a:avLst/>
              <a:gdLst/>
              <a:ahLst/>
              <a:cxnLst/>
              <a:rect l="l" t="t" r="r" b="b"/>
              <a:pathLst>
                <a:path w="4613" h="1468" extrusionOk="0">
                  <a:moveTo>
                    <a:pt x="1" y="1"/>
                  </a:moveTo>
                  <a:cubicBezTo>
                    <a:pt x="63" y="56"/>
                    <a:pt x="129" y="109"/>
                    <a:pt x="199" y="157"/>
                  </a:cubicBezTo>
                  <a:lnTo>
                    <a:pt x="199" y="157"/>
                  </a:lnTo>
                  <a:cubicBezTo>
                    <a:pt x="71" y="61"/>
                    <a:pt x="1" y="1"/>
                    <a:pt x="1" y="1"/>
                  </a:cubicBezTo>
                  <a:close/>
                  <a:moveTo>
                    <a:pt x="199" y="157"/>
                  </a:moveTo>
                  <a:cubicBezTo>
                    <a:pt x="705" y="536"/>
                    <a:pt x="2122" y="1467"/>
                    <a:pt x="3818" y="1467"/>
                  </a:cubicBezTo>
                  <a:cubicBezTo>
                    <a:pt x="3938" y="1467"/>
                    <a:pt x="4059" y="1463"/>
                    <a:pt x="4181" y="1453"/>
                  </a:cubicBezTo>
                  <a:lnTo>
                    <a:pt x="4613" y="701"/>
                  </a:lnTo>
                  <a:lnTo>
                    <a:pt x="4613" y="701"/>
                  </a:lnTo>
                  <a:cubicBezTo>
                    <a:pt x="4613" y="701"/>
                    <a:pt x="3935" y="805"/>
                    <a:pt x="3070" y="805"/>
                  </a:cubicBezTo>
                  <a:cubicBezTo>
                    <a:pt x="2122" y="805"/>
                    <a:pt x="950" y="680"/>
                    <a:pt x="199" y="15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86"/>
            <p:cNvSpPr/>
            <p:nvPr/>
          </p:nvSpPr>
          <p:spPr>
            <a:xfrm>
              <a:off x="-1761789" y="1487955"/>
              <a:ext cx="83750" cy="80581"/>
            </a:xfrm>
            <a:custGeom>
              <a:avLst/>
              <a:gdLst/>
              <a:ahLst/>
              <a:cxnLst/>
              <a:rect l="l" t="t" r="r" b="b"/>
              <a:pathLst>
                <a:path w="4783" h="4602" extrusionOk="0">
                  <a:moveTo>
                    <a:pt x="2301" y="0"/>
                  </a:moveTo>
                  <a:cubicBezTo>
                    <a:pt x="1030" y="0"/>
                    <a:pt x="1" y="1030"/>
                    <a:pt x="1" y="2301"/>
                  </a:cubicBezTo>
                  <a:cubicBezTo>
                    <a:pt x="1" y="3231"/>
                    <a:pt x="561" y="4071"/>
                    <a:pt x="1420" y="4426"/>
                  </a:cubicBezTo>
                  <a:cubicBezTo>
                    <a:pt x="1706" y="4544"/>
                    <a:pt x="2005" y="4601"/>
                    <a:pt x="2302" y="4601"/>
                  </a:cubicBezTo>
                  <a:cubicBezTo>
                    <a:pt x="2900" y="4601"/>
                    <a:pt x="3488" y="4368"/>
                    <a:pt x="3928" y="3928"/>
                  </a:cubicBezTo>
                  <a:cubicBezTo>
                    <a:pt x="4586" y="3270"/>
                    <a:pt x="4783" y="2279"/>
                    <a:pt x="4427" y="1420"/>
                  </a:cubicBezTo>
                  <a:cubicBezTo>
                    <a:pt x="4071" y="561"/>
                    <a:pt x="3232" y="0"/>
                    <a:pt x="2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7" name="Picture 4" descr="Mieu ta do vat">
            <a:extLst>
              <a:ext uri="{FF2B5EF4-FFF2-40B4-BE49-F238E27FC236}">
                <a16:creationId xmlns:a16="http://schemas.microsoft.com/office/drawing/2014/main" id="{76B4DD3F-E131-445F-8F53-D3E740290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 r="2000"/>
          <a:stretch>
            <a:fillRect/>
          </a:stretch>
        </p:blipFill>
        <p:spPr bwMode="auto">
          <a:xfrm>
            <a:off x="617640" y="182283"/>
            <a:ext cx="7908711" cy="3624826"/>
          </a:xfrm>
          <a:prstGeom prst="rect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 Box 12">
            <a:extLst>
              <a:ext uri="{FF2B5EF4-FFF2-40B4-BE49-F238E27FC236}">
                <a16:creationId xmlns:a16="http://schemas.microsoft.com/office/drawing/2014/main" id="{03B318CE-63B8-42A7-AECE-A33B6728B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991" y="4057017"/>
            <a:ext cx="4829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62"/>
          <p:cNvSpPr/>
          <p:nvPr/>
        </p:nvSpPr>
        <p:spPr>
          <a:xfrm rot="10800000">
            <a:off x="-783656" y="3757133"/>
            <a:ext cx="1897829" cy="1006827"/>
          </a:xfrm>
          <a:custGeom>
            <a:avLst/>
            <a:gdLst/>
            <a:ahLst/>
            <a:cxnLst/>
            <a:rect l="l" t="t" r="r" b="b"/>
            <a:pathLst>
              <a:path w="52253" h="27721" extrusionOk="0">
                <a:moveTo>
                  <a:pt x="42899" y="1"/>
                </a:moveTo>
                <a:cubicBezTo>
                  <a:pt x="41709" y="1"/>
                  <a:pt x="39458" y="95"/>
                  <a:pt x="37430" y="709"/>
                </a:cubicBezTo>
                <a:cubicBezTo>
                  <a:pt x="37430" y="709"/>
                  <a:pt x="37487" y="2356"/>
                  <a:pt x="36956" y="3740"/>
                </a:cubicBezTo>
                <a:cubicBezTo>
                  <a:pt x="36956" y="3740"/>
                  <a:pt x="36482" y="1506"/>
                  <a:pt x="36147" y="963"/>
                </a:cubicBezTo>
                <a:cubicBezTo>
                  <a:pt x="36147" y="963"/>
                  <a:pt x="33405" y="1216"/>
                  <a:pt x="32302" y="1720"/>
                </a:cubicBezTo>
                <a:cubicBezTo>
                  <a:pt x="31198" y="2226"/>
                  <a:pt x="28190" y="2390"/>
                  <a:pt x="27649" y="2622"/>
                </a:cubicBezTo>
                <a:cubicBezTo>
                  <a:pt x="27649" y="2622"/>
                  <a:pt x="26948" y="8711"/>
                  <a:pt x="26277" y="10647"/>
                </a:cubicBezTo>
                <a:cubicBezTo>
                  <a:pt x="26277" y="10647"/>
                  <a:pt x="26358" y="5424"/>
                  <a:pt x="25715" y="3412"/>
                </a:cubicBezTo>
                <a:cubicBezTo>
                  <a:pt x="25715" y="3412"/>
                  <a:pt x="23701" y="4057"/>
                  <a:pt x="22013" y="4874"/>
                </a:cubicBezTo>
                <a:cubicBezTo>
                  <a:pt x="20325" y="5692"/>
                  <a:pt x="18177" y="6784"/>
                  <a:pt x="17649" y="7284"/>
                </a:cubicBezTo>
                <a:cubicBezTo>
                  <a:pt x="17649" y="7284"/>
                  <a:pt x="19169" y="11850"/>
                  <a:pt x="18863" y="14763"/>
                </a:cubicBezTo>
                <a:cubicBezTo>
                  <a:pt x="18863" y="14763"/>
                  <a:pt x="16894" y="10061"/>
                  <a:pt x="15438" y="8395"/>
                </a:cubicBezTo>
                <a:cubicBezTo>
                  <a:pt x="15438" y="8395"/>
                  <a:pt x="5653" y="12965"/>
                  <a:pt x="463" y="22979"/>
                </a:cubicBezTo>
                <a:cubicBezTo>
                  <a:pt x="463" y="22979"/>
                  <a:pt x="1" y="23845"/>
                  <a:pt x="2350" y="25170"/>
                </a:cubicBezTo>
                <a:cubicBezTo>
                  <a:pt x="2350" y="25170"/>
                  <a:pt x="7120" y="27721"/>
                  <a:pt x="14658" y="27721"/>
                </a:cubicBezTo>
                <a:cubicBezTo>
                  <a:pt x="18325" y="27721"/>
                  <a:pt x="22649" y="27117"/>
                  <a:pt x="27397" y="25321"/>
                </a:cubicBezTo>
                <a:cubicBezTo>
                  <a:pt x="27397" y="25321"/>
                  <a:pt x="27275" y="23796"/>
                  <a:pt x="26059" y="21583"/>
                </a:cubicBezTo>
                <a:lnTo>
                  <a:pt x="26059" y="21583"/>
                </a:lnTo>
                <a:cubicBezTo>
                  <a:pt x="26060" y="21583"/>
                  <a:pt x="29433" y="23693"/>
                  <a:pt x="30936" y="23693"/>
                </a:cubicBezTo>
                <a:cubicBezTo>
                  <a:pt x="30950" y="23693"/>
                  <a:pt x="30965" y="23693"/>
                  <a:pt x="30979" y="23693"/>
                </a:cubicBezTo>
                <a:cubicBezTo>
                  <a:pt x="30979" y="23693"/>
                  <a:pt x="33479" y="22526"/>
                  <a:pt x="35249" y="20970"/>
                </a:cubicBezTo>
                <a:cubicBezTo>
                  <a:pt x="35249" y="20970"/>
                  <a:pt x="33590" y="19979"/>
                  <a:pt x="32883" y="18767"/>
                </a:cubicBezTo>
                <a:lnTo>
                  <a:pt x="32883" y="18767"/>
                </a:lnTo>
                <a:cubicBezTo>
                  <a:pt x="32884" y="18767"/>
                  <a:pt x="35661" y="20252"/>
                  <a:pt x="36624" y="20252"/>
                </a:cubicBezTo>
                <a:cubicBezTo>
                  <a:pt x="36689" y="20252"/>
                  <a:pt x="36745" y="20245"/>
                  <a:pt x="36792" y="20231"/>
                </a:cubicBezTo>
                <a:cubicBezTo>
                  <a:pt x="36792" y="20231"/>
                  <a:pt x="40689" y="17623"/>
                  <a:pt x="42378" y="16024"/>
                </a:cubicBezTo>
                <a:cubicBezTo>
                  <a:pt x="42378" y="16024"/>
                  <a:pt x="41604" y="15715"/>
                  <a:pt x="41378" y="14968"/>
                </a:cubicBezTo>
                <a:lnTo>
                  <a:pt x="43435" y="14956"/>
                </a:lnTo>
                <a:cubicBezTo>
                  <a:pt x="43435" y="14956"/>
                  <a:pt x="51967" y="9109"/>
                  <a:pt x="52253" y="3134"/>
                </a:cubicBezTo>
                <a:cubicBezTo>
                  <a:pt x="52253" y="3134"/>
                  <a:pt x="51051" y="1268"/>
                  <a:pt x="47336" y="220"/>
                </a:cubicBezTo>
                <a:cubicBezTo>
                  <a:pt x="47336" y="220"/>
                  <a:pt x="46074" y="1995"/>
                  <a:pt x="44941" y="4309"/>
                </a:cubicBezTo>
                <a:cubicBezTo>
                  <a:pt x="44941" y="4309"/>
                  <a:pt x="45487" y="1629"/>
                  <a:pt x="46367" y="276"/>
                </a:cubicBezTo>
                <a:cubicBezTo>
                  <a:pt x="46367" y="276"/>
                  <a:pt x="45747" y="102"/>
                  <a:pt x="45220" y="102"/>
                </a:cubicBezTo>
                <a:cubicBezTo>
                  <a:pt x="45142" y="102"/>
                  <a:pt x="45066" y="106"/>
                  <a:pt x="44994" y="115"/>
                </a:cubicBezTo>
                <a:cubicBezTo>
                  <a:pt x="44994" y="115"/>
                  <a:pt x="43108" y="3641"/>
                  <a:pt x="42649" y="5378"/>
                </a:cubicBezTo>
                <a:cubicBezTo>
                  <a:pt x="42649" y="5378"/>
                  <a:pt x="43113" y="1194"/>
                  <a:pt x="43742" y="19"/>
                </a:cubicBezTo>
                <a:cubicBezTo>
                  <a:pt x="43742" y="19"/>
                  <a:pt x="43424" y="1"/>
                  <a:pt x="4289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p62"/>
          <p:cNvSpPr/>
          <p:nvPr/>
        </p:nvSpPr>
        <p:spPr>
          <a:xfrm rot="9117405">
            <a:off x="-321447" y="4436382"/>
            <a:ext cx="1897783" cy="1006802"/>
          </a:xfrm>
          <a:custGeom>
            <a:avLst/>
            <a:gdLst/>
            <a:ahLst/>
            <a:cxnLst/>
            <a:rect l="l" t="t" r="r" b="b"/>
            <a:pathLst>
              <a:path w="52253" h="27721" extrusionOk="0">
                <a:moveTo>
                  <a:pt x="42899" y="1"/>
                </a:moveTo>
                <a:cubicBezTo>
                  <a:pt x="41709" y="1"/>
                  <a:pt x="39458" y="95"/>
                  <a:pt x="37430" y="709"/>
                </a:cubicBezTo>
                <a:cubicBezTo>
                  <a:pt x="37430" y="709"/>
                  <a:pt x="37487" y="2356"/>
                  <a:pt x="36956" y="3740"/>
                </a:cubicBezTo>
                <a:cubicBezTo>
                  <a:pt x="36956" y="3740"/>
                  <a:pt x="36482" y="1506"/>
                  <a:pt x="36147" y="963"/>
                </a:cubicBezTo>
                <a:cubicBezTo>
                  <a:pt x="36147" y="963"/>
                  <a:pt x="33405" y="1216"/>
                  <a:pt x="32302" y="1720"/>
                </a:cubicBezTo>
                <a:cubicBezTo>
                  <a:pt x="31198" y="2226"/>
                  <a:pt x="28190" y="2390"/>
                  <a:pt x="27649" y="2622"/>
                </a:cubicBezTo>
                <a:cubicBezTo>
                  <a:pt x="27649" y="2622"/>
                  <a:pt x="26948" y="8711"/>
                  <a:pt x="26277" y="10647"/>
                </a:cubicBezTo>
                <a:cubicBezTo>
                  <a:pt x="26277" y="10647"/>
                  <a:pt x="26358" y="5424"/>
                  <a:pt x="25715" y="3412"/>
                </a:cubicBezTo>
                <a:cubicBezTo>
                  <a:pt x="25715" y="3412"/>
                  <a:pt x="23701" y="4057"/>
                  <a:pt x="22013" y="4874"/>
                </a:cubicBezTo>
                <a:cubicBezTo>
                  <a:pt x="20325" y="5692"/>
                  <a:pt x="18177" y="6784"/>
                  <a:pt x="17649" y="7284"/>
                </a:cubicBezTo>
                <a:cubicBezTo>
                  <a:pt x="17649" y="7284"/>
                  <a:pt x="19169" y="11850"/>
                  <a:pt x="18863" y="14763"/>
                </a:cubicBezTo>
                <a:cubicBezTo>
                  <a:pt x="18863" y="14763"/>
                  <a:pt x="16894" y="10061"/>
                  <a:pt x="15438" y="8395"/>
                </a:cubicBezTo>
                <a:cubicBezTo>
                  <a:pt x="15438" y="8395"/>
                  <a:pt x="5653" y="12965"/>
                  <a:pt x="463" y="22979"/>
                </a:cubicBezTo>
                <a:cubicBezTo>
                  <a:pt x="463" y="22979"/>
                  <a:pt x="1" y="23845"/>
                  <a:pt x="2350" y="25170"/>
                </a:cubicBezTo>
                <a:cubicBezTo>
                  <a:pt x="2350" y="25170"/>
                  <a:pt x="7120" y="27721"/>
                  <a:pt x="14658" y="27721"/>
                </a:cubicBezTo>
                <a:cubicBezTo>
                  <a:pt x="18325" y="27721"/>
                  <a:pt x="22649" y="27117"/>
                  <a:pt x="27397" y="25321"/>
                </a:cubicBezTo>
                <a:cubicBezTo>
                  <a:pt x="27397" y="25321"/>
                  <a:pt x="27275" y="23796"/>
                  <a:pt x="26059" y="21583"/>
                </a:cubicBezTo>
                <a:lnTo>
                  <a:pt x="26059" y="21583"/>
                </a:lnTo>
                <a:cubicBezTo>
                  <a:pt x="26060" y="21583"/>
                  <a:pt x="29433" y="23693"/>
                  <a:pt x="30936" y="23693"/>
                </a:cubicBezTo>
                <a:cubicBezTo>
                  <a:pt x="30950" y="23693"/>
                  <a:pt x="30965" y="23693"/>
                  <a:pt x="30979" y="23693"/>
                </a:cubicBezTo>
                <a:cubicBezTo>
                  <a:pt x="30979" y="23693"/>
                  <a:pt x="33479" y="22526"/>
                  <a:pt x="35249" y="20970"/>
                </a:cubicBezTo>
                <a:cubicBezTo>
                  <a:pt x="35249" y="20970"/>
                  <a:pt x="33590" y="19979"/>
                  <a:pt x="32883" y="18767"/>
                </a:cubicBezTo>
                <a:lnTo>
                  <a:pt x="32883" y="18767"/>
                </a:lnTo>
                <a:cubicBezTo>
                  <a:pt x="32884" y="18767"/>
                  <a:pt x="35661" y="20252"/>
                  <a:pt x="36624" y="20252"/>
                </a:cubicBezTo>
                <a:cubicBezTo>
                  <a:pt x="36689" y="20252"/>
                  <a:pt x="36745" y="20245"/>
                  <a:pt x="36792" y="20231"/>
                </a:cubicBezTo>
                <a:cubicBezTo>
                  <a:pt x="36792" y="20231"/>
                  <a:pt x="40689" y="17623"/>
                  <a:pt x="42378" y="16024"/>
                </a:cubicBezTo>
                <a:cubicBezTo>
                  <a:pt x="42378" y="16024"/>
                  <a:pt x="41604" y="15715"/>
                  <a:pt x="41378" y="14968"/>
                </a:cubicBezTo>
                <a:lnTo>
                  <a:pt x="43435" y="14956"/>
                </a:lnTo>
                <a:cubicBezTo>
                  <a:pt x="43435" y="14956"/>
                  <a:pt x="51967" y="9109"/>
                  <a:pt x="52253" y="3134"/>
                </a:cubicBezTo>
                <a:cubicBezTo>
                  <a:pt x="52253" y="3134"/>
                  <a:pt x="51051" y="1268"/>
                  <a:pt x="47336" y="220"/>
                </a:cubicBezTo>
                <a:cubicBezTo>
                  <a:pt x="47336" y="220"/>
                  <a:pt x="46074" y="1995"/>
                  <a:pt x="44941" y="4309"/>
                </a:cubicBezTo>
                <a:cubicBezTo>
                  <a:pt x="44941" y="4309"/>
                  <a:pt x="45487" y="1629"/>
                  <a:pt x="46367" y="276"/>
                </a:cubicBezTo>
                <a:cubicBezTo>
                  <a:pt x="46367" y="276"/>
                  <a:pt x="45747" y="102"/>
                  <a:pt x="45220" y="102"/>
                </a:cubicBezTo>
                <a:cubicBezTo>
                  <a:pt x="45142" y="102"/>
                  <a:pt x="45066" y="106"/>
                  <a:pt x="44994" y="115"/>
                </a:cubicBezTo>
                <a:cubicBezTo>
                  <a:pt x="44994" y="115"/>
                  <a:pt x="43108" y="3641"/>
                  <a:pt x="42649" y="5378"/>
                </a:cubicBezTo>
                <a:cubicBezTo>
                  <a:pt x="42649" y="5378"/>
                  <a:pt x="43113" y="1194"/>
                  <a:pt x="43742" y="19"/>
                </a:cubicBezTo>
                <a:cubicBezTo>
                  <a:pt x="43742" y="19"/>
                  <a:pt x="43424" y="1"/>
                  <a:pt x="4289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62"/>
          <p:cNvSpPr/>
          <p:nvPr/>
        </p:nvSpPr>
        <p:spPr>
          <a:xfrm rot="5400000">
            <a:off x="14438" y="3392596"/>
            <a:ext cx="1226015" cy="1065299"/>
          </a:xfrm>
          <a:custGeom>
            <a:avLst/>
            <a:gdLst/>
            <a:ahLst/>
            <a:cxnLst/>
            <a:rect l="l" t="t" r="r" b="b"/>
            <a:pathLst>
              <a:path w="38298" h="33275" extrusionOk="0">
                <a:moveTo>
                  <a:pt x="14833" y="1"/>
                </a:moveTo>
                <a:cubicBezTo>
                  <a:pt x="11265" y="1"/>
                  <a:pt x="7239" y="790"/>
                  <a:pt x="5195" y="3893"/>
                </a:cubicBezTo>
                <a:cubicBezTo>
                  <a:pt x="1034" y="10208"/>
                  <a:pt x="7714" y="12632"/>
                  <a:pt x="9260" y="13393"/>
                </a:cubicBezTo>
                <a:cubicBezTo>
                  <a:pt x="10745" y="14125"/>
                  <a:pt x="10354" y="14770"/>
                  <a:pt x="10322" y="14820"/>
                </a:cubicBezTo>
                <a:cubicBezTo>
                  <a:pt x="10320" y="14822"/>
                  <a:pt x="10319" y="14825"/>
                  <a:pt x="10317" y="14826"/>
                </a:cubicBezTo>
                <a:cubicBezTo>
                  <a:pt x="10290" y="14861"/>
                  <a:pt x="10045" y="15155"/>
                  <a:pt x="9381" y="15155"/>
                </a:cubicBezTo>
                <a:cubicBezTo>
                  <a:pt x="8912" y="15155"/>
                  <a:pt x="8233" y="15008"/>
                  <a:pt x="7273" y="14518"/>
                </a:cubicBezTo>
                <a:cubicBezTo>
                  <a:pt x="6779" y="14265"/>
                  <a:pt x="6169" y="14132"/>
                  <a:pt x="5522" y="14132"/>
                </a:cubicBezTo>
                <a:cubicBezTo>
                  <a:pt x="3030" y="14132"/>
                  <a:pt x="1" y="16114"/>
                  <a:pt x="1003" y="20890"/>
                </a:cubicBezTo>
                <a:cubicBezTo>
                  <a:pt x="2240" y="26788"/>
                  <a:pt x="7088" y="31453"/>
                  <a:pt x="13149" y="32195"/>
                </a:cubicBezTo>
                <a:cubicBezTo>
                  <a:pt x="13156" y="32195"/>
                  <a:pt x="13163" y="32196"/>
                  <a:pt x="13170" y="32196"/>
                </a:cubicBezTo>
                <a:cubicBezTo>
                  <a:pt x="13303" y="32196"/>
                  <a:pt x="13392" y="32048"/>
                  <a:pt x="13321" y="31929"/>
                </a:cubicBezTo>
                <a:cubicBezTo>
                  <a:pt x="12785" y="31037"/>
                  <a:pt x="11323" y="28273"/>
                  <a:pt x="11377" y="24767"/>
                </a:cubicBezTo>
                <a:cubicBezTo>
                  <a:pt x="11440" y="20799"/>
                  <a:pt x="12199" y="20415"/>
                  <a:pt x="12652" y="20415"/>
                </a:cubicBezTo>
                <a:cubicBezTo>
                  <a:pt x="12689" y="20415"/>
                  <a:pt x="12724" y="20417"/>
                  <a:pt x="12756" y="20421"/>
                </a:cubicBezTo>
                <a:cubicBezTo>
                  <a:pt x="13184" y="20465"/>
                  <a:pt x="13311" y="21156"/>
                  <a:pt x="13255" y="22292"/>
                </a:cubicBezTo>
                <a:cubicBezTo>
                  <a:pt x="13198" y="23427"/>
                  <a:pt x="12606" y="30081"/>
                  <a:pt x="14999" y="32062"/>
                </a:cubicBezTo>
                <a:cubicBezTo>
                  <a:pt x="16166" y="33027"/>
                  <a:pt x="18223" y="33275"/>
                  <a:pt x="20024" y="33275"/>
                </a:cubicBezTo>
                <a:cubicBezTo>
                  <a:pt x="21261" y="33275"/>
                  <a:pt x="22378" y="33158"/>
                  <a:pt x="23003" y="33077"/>
                </a:cubicBezTo>
                <a:cubicBezTo>
                  <a:pt x="23169" y="33057"/>
                  <a:pt x="23215" y="32840"/>
                  <a:pt x="23072" y="32754"/>
                </a:cubicBezTo>
                <a:cubicBezTo>
                  <a:pt x="22154" y="32202"/>
                  <a:pt x="20053" y="30662"/>
                  <a:pt x="18605" y="27458"/>
                </a:cubicBezTo>
                <a:cubicBezTo>
                  <a:pt x="16707" y="23256"/>
                  <a:pt x="16624" y="22136"/>
                  <a:pt x="17273" y="22061"/>
                </a:cubicBezTo>
                <a:cubicBezTo>
                  <a:pt x="17314" y="22056"/>
                  <a:pt x="17354" y="22054"/>
                  <a:pt x="17391" y="22054"/>
                </a:cubicBezTo>
                <a:cubicBezTo>
                  <a:pt x="17944" y="22054"/>
                  <a:pt x="18107" y="22582"/>
                  <a:pt x="18578" y="23980"/>
                </a:cubicBezTo>
                <a:cubicBezTo>
                  <a:pt x="19081" y="25474"/>
                  <a:pt x="21114" y="30836"/>
                  <a:pt x="24093" y="32184"/>
                </a:cubicBezTo>
                <a:cubicBezTo>
                  <a:pt x="24093" y="32184"/>
                  <a:pt x="24517" y="32507"/>
                  <a:pt x="25518" y="32507"/>
                </a:cubicBezTo>
                <a:cubicBezTo>
                  <a:pt x="26229" y="32507"/>
                  <a:pt x="27232" y="32343"/>
                  <a:pt x="28580" y="31785"/>
                </a:cubicBezTo>
                <a:cubicBezTo>
                  <a:pt x="28723" y="31726"/>
                  <a:pt x="28729" y="31527"/>
                  <a:pt x="28590" y="31463"/>
                </a:cubicBezTo>
                <a:cubicBezTo>
                  <a:pt x="27488" y="30963"/>
                  <a:pt x="24236" y="29174"/>
                  <a:pt x="22540" y="24885"/>
                </a:cubicBezTo>
                <a:cubicBezTo>
                  <a:pt x="22540" y="24885"/>
                  <a:pt x="21419" y="22521"/>
                  <a:pt x="22404" y="22502"/>
                </a:cubicBezTo>
                <a:cubicBezTo>
                  <a:pt x="22407" y="22501"/>
                  <a:pt x="22410" y="22501"/>
                  <a:pt x="22413" y="22501"/>
                </a:cubicBezTo>
                <a:cubicBezTo>
                  <a:pt x="23391" y="22501"/>
                  <a:pt x="23701" y="25933"/>
                  <a:pt x="25791" y="28176"/>
                </a:cubicBezTo>
                <a:cubicBezTo>
                  <a:pt x="27338" y="29839"/>
                  <a:pt x="28353" y="30664"/>
                  <a:pt x="29556" y="30664"/>
                </a:cubicBezTo>
                <a:cubicBezTo>
                  <a:pt x="29982" y="30664"/>
                  <a:pt x="30431" y="30561"/>
                  <a:pt x="30935" y="30355"/>
                </a:cubicBezTo>
                <a:cubicBezTo>
                  <a:pt x="32636" y="29660"/>
                  <a:pt x="34275" y="27190"/>
                  <a:pt x="35961" y="27190"/>
                </a:cubicBezTo>
                <a:cubicBezTo>
                  <a:pt x="36122" y="27190"/>
                  <a:pt x="36284" y="27212"/>
                  <a:pt x="36446" y="27261"/>
                </a:cubicBezTo>
                <a:cubicBezTo>
                  <a:pt x="36463" y="27266"/>
                  <a:pt x="36480" y="27269"/>
                  <a:pt x="36497" y="27269"/>
                </a:cubicBezTo>
                <a:cubicBezTo>
                  <a:pt x="36584" y="27269"/>
                  <a:pt x="36662" y="27201"/>
                  <a:pt x="36669" y="27107"/>
                </a:cubicBezTo>
                <a:cubicBezTo>
                  <a:pt x="36716" y="26373"/>
                  <a:pt x="36913" y="24069"/>
                  <a:pt x="37567" y="22623"/>
                </a:cubicBezTo>
                <a:cubicBezTo>
                  <a:pt x="38298" y="21007"/>
                  <a:pt x="37095" y="19207"/>
                  <a:pt x="34186" y="19207"/>
                </a:cubicBezTo>
                <a:cubicBezTo>
                  <a:pt x="33969" y="19207"/>
                  <a:pt x="33741" y="19217"/>
                  <a:pt x="33505" y="19238"/>
                </a:cubicBezTo>
                <a:cubicBezTo>
                  <a:pt x="31546" y="19411"/>
                  <a:pt x="29908" y="19656"/>
                  <a:pt x="28842" y="19656"/>
                </a:cubicBezTo>
                <a:cubicBezTo>
                  <a:pt x="28059" y="19656"/>
                  <a:pt x="27584" y="19523"/>
                  <a:pt x="27519" y="19133"/>
                </a:cubicBezTo>
                <a:cubicBezTo>
                  <a:pt x="27427" y="18579"/>
                  <a:pt x="29472" y="17812"/>
                  <a:pt x="32180" y="17812"/>
                </a:cubicBezTo>
                <a:cubicBezTo>
                  <a:pt x="33869" y="17812"/>
                  <a:pt x="35815" y="18110"/>
                  <a:pt x="37661" y="18946"/>
                </a:cubicBezTo>
                <a:cubicBezTo>
                  <a:pt x="37687" y="18957"/>
                  <a:pt x="37712" y="18962"/>
                  <a:pt x="37737" y="18962"/>
                </a:cubicBezTo>
                <a:cubicBezTo>
                  <a:pt x="37852" y="18962"/>
                  <a:pt x="37947" y="18849"/>
                  <a:pt x="37901" y="18728"/>
                </a:cubicBezTo>
                <a:cubicBezTo>
                  <a:pt x="37625" y="17988"/>
                  <a:pt x="37035" y="16339"/>
                  <a:pt x="36595" y="14646"/>
                </a:cubicBezTo>
                <a:cubicBezTo>
                  <a:pt x="36293" y="13487"/>
                  <a:pt x="34901" y="13072"/>
                  <a:pt x="33305" y="13072"/>
                </a:cubicBezTo>
                <a:cubicBezTo>
                  <a:pt x="31758" y="13072"/>
                  <a:pt x="30018" y="13462"/>
                  <a:pt x="28892" y="13939"/>
                </a:cubicBezTo>
                <a:cubicBezTo>
                  <a:pt x="27045" y="14724"/>
                  <a:pt x="24457" y="16269"/>
                  <a:pt x="23267" y="16269"/>
                </a:cubicBezTo>
                <a:cubicBezTo>
                  <a:pt x="22984" y="16269"/>
                  <a:pt x="22780" y="16182"/>
                  <a:pt x="22684" y="15977"/>
                </a:cubicBezTo>
                <a:cubicBezTo>
                  <a:pt x="22193" y="14925"/>
                  <a:pt x="27416" y="11580"/>
                  <a:pt x="35226" y="11552"/>
                </a:cubicBezTo>
                <a:cubicBezTo>
                  <a:pt x="35384" y="11552"/>
                  <a:pt x="35463" y="11361"/>
                  <a:pt x="35349" y="11252"/>
                </a:cubicBezTo>
                <a:cubicBezTo>
                  <a:pt x="34879" y="10802"/>
                  <a:pt x="34015" y="9936"/>
                  <a:pt x="33570" y="9257"/>
                </a:cubicBezTo>
                <a:cubicBezTo>
                  <a:pt x="33018" y="8412"/>
                  <a:pt x="31966" y="7334"/>
                  <a:pt x="31719" y="7085"/>
                </a:cubicBezTo>
                <a:cubicBezTo>
                  <a:pt x="31686" y="7052"/>
                  <a:pt x="31642" y="7034"/>
                  <a:pt x="31596" y="7034"/>
                </a:cubicBezTo>
                <a:cubicBezTo>
                  <a:pt x="31594" y="7034"/>
                  <a:pt x="31593" y="7034"/>
                  <a:pt x="31592" y="7034"/>
                </a:cubicBezTo>
                <a:cubicBezTo>
                  <a:pt x="30943" y="7051"/>
                  <a:pt x="26183" y="7251"/>
                  <a:pt x="23860" y="9490"/>
                </a:cubicBezTo>
                <a:cubicBezTo>
                  <a:pt x="21689" y="11583"/>
                  <a:pt x="20364" y="12688"/>
                  <a:pt x="19563" y="12688"/>
                </a:cubicBezTo>
                <a:cubicBezTo>
                  <a:pt x="19443" y="12688"/>
                  <a:pt x="19334" y="12663"/>
                  <a:pt x="19236" y="12613"/>
                </a:cubicBezTo>
                <a:cubicBezTo>
                  <a:pt x="18494" y="12233"/>
                  <a:pt x="19464" y="8294"/>
                  <a:pt x="30438" y="6029"/>
                </a:cubicBezTo>
                <a:cubicBezTo>
                  <a:pt x="30582" y="6000"/>
                  <a:pt x="30631" y="5817"/>
                  <a:pt x="30518" y="5723"/>
                </a:cubicBezTo>
                <a:cubicBezTo>
                  <a:pt x="29760" y="5095"/>
                  <a:pt x="27514" y="3358"/>
                  <a:pt x="24709" y="2350"/>
                </a:cubicBezTo>
                <a:cubicBezTo>
                  <a:pt x="24688" y="2343"/>
                  <a:pt x="24666" y="2339"/>
                  <a:pt x="24644" y="2339"/>
                </a:cubicBezTo>
                <a:cubicBezTo>
                  <a:pt x="24269" y="2354"/>
                  <a:pt x="20770" y="2592"/>
                  <a:pt x="17480" y="6796"/>
                </a:cubicBezTo>
                <a:cubicBezTo>
                  <a:pt x="14991" y="9975"/>
                  <a:pt x="14518" y="10447"/>
                  <a:pt x="14244" y="10447"/>
                </a:cubicBezTo>
                <a:cubicBezTo>
                  <a:pt x="14134" y="10447"/>
                  <a:pt x="14056" y="10372"/>
                  <a:pt x="13894" y="10364"/>
                </a:cubicBezTo>
                <a:cubicBezTo>
                  <a:pt x="13345" y="10336"/>
                  <a:pt x="13916" y="5163"/>
                  <a:pt x="20987" y="1241"/>
                </a:cubicBezTo>
                <a:cubicBezTo>
                  <a:pt x="21242" y="1099"/>
                  <a:pt x="21189" y="716"/>
                  <a:pt x="20903" y="657"/>
                </a:cubicBezTo>
                <a:cubicBezTo>
                  <a:pt x="19718" y="407"/>
                  <a:pt x="17394" y="1"/>
                  <a:pt x="14833" y="1"/>
                </a:cubicBezTo>
                <a:close/>
              </a:path>
            </a:pathLst>
          </a:custGeom>
          <a:solidFill>
            <a:srgbClr val="55997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Google Shape;601;p62"/>
          <p:cNvSpPr/>
          <p:nvPr/>
        </p:nvSpPr>
        <p:spPr>
          <a:xfrm rot="1855389">
            <a:off x="7888322" y="4005918"/>
            <a:ext cx="2497049" cy="1324722"/>
          </a:xfrm>
          <a:custGeom>
            <a:avLst/>
            <a:gdLst/>
            <a:ahLst/>
            <a:cxnLst/>
            <a:rect l="l" t="t" r="r" b="b"/>
            <a:pathLst>
              <a:path w="52253" h="27721" extrusionOk="0">
                <a:moveTo>
                  <a:pt x="42899" y="1"/>
                </a:moveTo>
                <a:cubicBezTo>
                  <a:pt x="41709" y="1"/>
                  <a:pt x="39458" y="95"/>
                  <a:pt x="37430" y="709"/>
                </a:cubicBezTo>
                <a:cubicBezTo>
                  <a:pt x="37430" y="709"/>
                  <a:pt x="37487" y="2356"/>
                  <a:pt x="36956" y="3740"/>
                </a:cubicBezTo>
                <a:cubicBezTo>
                  <a:pt x="36956" y="3740"/>
                  <a:pt x="36482" y="1506"/>
                  <a:pt x="36147" y="963"/>
                </a:cubicBezTo>
                <a:cubicBezTo>
                  <a:pt x="36147" y="963"/>
                  <a:pt x="33405" y="1216"/>
                  <a:pt x="32302" y="1720"/>
                </a:cubicBezTo>
                <a:cubicBezTo>
                  <a:pt x="31198" y="2226"/>
                  <a:pt x="28190" y="2390"/>
                  <a:pt x="27649" y="2622"/>
                </a:cubicBezTo>
                <a:cubicBezTo>
                  <a:pt x="27649" y="2622"/>
                  <a:pt x="26948" y="8711"/>
                  <a:pt x="26277" y="10647"/>
                </a:cubicBezTo>
                <a:cubicBezTo>
                  <a:pt x="26277" y="10647"/>
                  <a:pt x="26358" y="5424"/>
                  <a:pt x="25715" y="3412"/>
                </a:cubicBezTo>
                <a:cubicBezTo>
                  <a:pt x="25715" y="3412"/>
                  <a:pt x="23701" y="4057"/>
                  <a:pt x="22013" y="4874"/>
                </a:cubicBezTo>
                <a:cubicBezTo>
                  <a:pt x="20325" y="5692"/>
                  <a:pt x="18177" y="6784"/>
                  <a:pt x="17649" y="7284"/>
                </a:cubicBezTo>
                <a:cubicBezTo>
                  <a:pt x="17649" y="7284"/>
                  <a:pt x="19169" y="11850"/>
                  <a:pt x="18863" y="14763"/>
                </a:cubicBezTo>
                <a:cubicBezTo>
                  <a:pt x="18863" y="14763"/>
                  <a:pt x="16894" y="10061"/>
                  <a:pt x="15438" y="8395"/>
                </a:cubicBezTo>
                <a:cubicBezTo>
                  <a:pt x="15438" y="8395"/>
                  <a:pt x="5653" y="12965"/>
                  <a:pt x="463" y="22979"/>
                </a:cubicBezTo>
                <a:cubicBezTo>
                  <a:pt x="463" y="22979"/>
                  <a:pt x="1" y="23845"/>
                  <a:pt x="2350" y="25170"/>
                </a:cubicBezTo>
                <a:cubicBezTo>
                  <a:pt x="2350" y="25170"/>
                  <a:pt x="7120" y="27721"/>
                  <a:pt x="14658" y="27721"/>
                </a:cubicBezTo>
                <a:cubicBezTo>
                  <a:pt x="18325" y="27721"/>
                  <a:pt x="22649" y="27117"/>
                  <a:pt x="27397" y="25321"/>
                </a:cubicBezTo>
                <a:cubicBezTo>
                  <a:pt x="27397" y="25321"/>
                  <a:pt x="27275" y="23796"/>
                  <a:pt x="26059" y="21583"/>
                </a:cubicBezTo>
                <a:lnTo>
                  <a:pt x="26059" y="21583"/>
                </a:lnTo>
                <a:cubicBezTo>
                  <a:pt x="26060" y="21583"/>
                  <a:pt x="29433" y="23693"/>
                  <a:pt x="30936" y="23693"/>
                </a:cubicBezTo>
                <a:cubicBezTo>
                  <a:pt x="30950" y="23693"/>
                  <a:pt x="30965" y="23693"/>
                  <a:pt x="30979" y="23693"/>
                </a:cubicBezTo>
                <a:cubicBezTo>
                  <a:pt x="30979" y="23693"/>
                  <a:pt x="33479" y="22526"/>
                  <a:pt x="35249" y="20970"/>
                </a:cubicBezTo>
                <a:cubicBezTo>
                  <a:pt x="35249" y="20970"/>
                  <a:pt x="33590" y="19979"/>
                  <a:pt x="32883" y="18767"/>
                </a:cubicBezTo>
                <a:lnTo>
                  <a:pt x="32883" y="18767"/>
                </a:lnTo>
                <a:cubicBezTo>
                  <a:pt x="32884" y="18767"/>
                  <a:pt x="35661" y="20252"/>
                  <a:pt x="36624" y="20252"/>
                </a:cubicBezTo>
                <a:cubicBezTo>
                  <a:pt x="36689" y="20252"/>
                  <a:pt x="36745" y="20245"/>
                  <a:pt x="36792" y="20231"/>
                </a:cubicBezTo>
                <a:cubicBezTo>
                  <a:pt x="36792" y="20231"/>
                  <a:pt x="40689" y="17623"/>
                  <a:pt x="42378" y="16024"/>
                </a:cubicBezTo>
                <a:cubicBezTo>
                  <a:pt x="42378" y="16024"/>
                  <a:pt x="41604" y="15715"/>
                  <a:pt x="41378" y="14968"/>
                </a:cubicBezTo>
                <a:lnTo>
                  <a:pt x="43435" y="14956"/>
                </a:lnTo>
                <a:cubicBezTo>
                  <a:pt x="43435" y="14956"/>
                  <a:pt x="51967" y="9109"/>
                  <a:pt x="52253" y="3134"/>
                </a:cubicBezTo>
                <a:cubicBezTo>
                  <a:pt x="52253" y="3134"/>
                  <a:pt x="51051" y="1268"/>
                  <a:pt x="47336" y="220"/>
                </a:cubicBezTo>
                <a:cubicBezTo>
                  <a:pt x="47336" y="220"/>
                  <a:pt x="46074" y="1995"/>
                  <a:pt x="44941" y="4309"/>
                </a:cubicBezTo>
                <a:cubicBezTo>
                  <a:pt x="44941" y="4309"/>
                  <a:pt x="45487" y="1629"/>
                  <a:pt x="46367" y="276"/>
                </a:cubicBezTo>
                <a:cubicBezTo>
                  <a:pt x="46367" y="276"/>
                  <a:pt x="45747" y="102"/>
                  <a:pt x="45220" y="102"/>
                </a:cubicBezTo>
                <a:cubicBezTo>
                  <a:pt x="45142" y="102"/>
                  <a:pt x="45066" y="106"/>
                  <a:pt x="44994" y="115"/>
                </a:cubicBezTo>
                <a:cubicBezTo>
                  <a:pt x="44994" y="115"/>
                  <a:pt x="43108" y="3641"/>
                  <a:pt x="42649" y="5378"/>
                </a:cubicBezTo>
                <a:cubicBezTo>
                  <a:pt x="42649" y="5378"/>
                  <a:pt x="43113" y="1194"/>
                  <a:pt x="43742" y="19"/>
                </a:cubicBezTo>
                <a:cubicBezTo>
                  <a:pt x="43742" y="19"/>
                  <a:pt x="43424" y="1"/>
                  <a:pt x="4289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62"/>
          <p:cNvSpPr/>
          <p:nvPr/>
        </p:nvSpPr>
        <p:spPr>
          <a:xfrm rot="-2054524">
            <a:off x="8429314" y="1739474"/>
            <a:ext cx="1830195" cy="1590154"/>
          </a:xfrm>
          <a:custGeom>
            <a:avLst/>
            <a:gdLst/>
            <a:ahLst/>
            <a:cxnLst/>
            <a:rect l="l" t="t" r="r" b="b"/>
            <a:pathLst>
              <a:path w="38298" h="33275" extrusionOk="0">
                <a:moveTo>
                  <a:pt x="14833" y="1"/>
                </a:moveTo>
                <a:cubicBezTo>
                  <a:pt x="11265" y="1"/>
                  <a:pt x="7239" y="790"/>
                  <a:pt x="5195" y="3893"/>
                </a:cubicBezTo>
                <a:cubicBezTo>
                  <a:pt x="1034" y="10208"/>
                  <a:pt x="7714" y="12632"/>
                  <a:pt x="9260" y="13393"/>
                </a:cubicBezTo>
                <a:cubicBezTo>
                  <a:pt x="10745" y="14125"/>
                  <a:pt x="10354" y="14770"/>
                  <a:pt x="10322" y="14820"/>
                </a:cubicBezTo>
                <a:cubicBezTo>
                  <a:pt x="10320" y="14822"/>
                  <a:pt x="10319" y="14825"/>
                  <a:pt x="10317" y="14826"/>
                </a:cubicBezTo>
                <a:cubicBezTo>
                  <a:pt x="10290" y="14861"/>
                  <a:pt x="10045" y="15155"/>
                  <a:pt x="9381" y="15155"/>
                </a:cubicBezTo>
                <a:cubicBezTo>
                  <a:pt x="8912" y="15155"/>
                  <a:pt x="8233" y="15008"/>
                  <a:pt x="7273" y="14518"/>
                </a:cubicBezTo>
                <a:cubicBezTo>
                  <a:pt x="6779" y="14265"/>
                  <a:pt x="6169" y="14132"/>
                  <a:pt x="5522" y="14132"/>
                </a:cubicBezTo>
                <a:cubicBezTo>
                  <a:pt x="3030" y="14132"/>
                  <a:pt x="1" y="16114"/>
                  <a:pt x="1003" y="20890"/>
                </a:cubicBezTo>
                <a:cubicBezTo>
                  <a:pt x="2240" y="26788"/>
                  <a:pt x="7088" y="31453"/>
                  <a:pt x="13149" y="32195"/>
                </a:cubicBezTo>
                <a:cubicBezTo>
                  <a:pt x="13156" y="32195"/>
                  <a:pt x="13163" y="32196"/>
                  <a:pt x="13170" y="32196"/>
                </a:cubicBezTo>
                <a:cubicBezTo>
                  <a:pt x="13303" y="32196"/>
                  <a:pt x="13392" y="32048"/>
                  <a:pt x="13321" y="31929"/>
                </a:cubicBezTo>
                <a:cubicBezTo>
                  <a:pt x="12785" y="31037"/>
                  <a:pt x="11323" y="28273"/>
                  <a:pt x="11377" y="24767"/>
                </a:cubicBezTo>
                <a:cubicBezTo>
                  <a:pt x="11440" y="20799"/>
                  <a:pt x="12199" y="20415"/>
                  <a:pt x="12652" y="20415"/>
                </a:cubicBezTo>
                <a:cubicBezTo>
                  <a:pt x="12689" y="20415"/>
                  <a:pt x="12724" y="20417"/>
                  <a:pt x="12756" y="20421"/>
                </a:cubicBezTo>
                <a:cubicBezTo>
                  <a:pt x="13184" y="20465"/>
                  <a:pt x="13311" y="21156"/>
                  <a:pt x="13255" y="22292"/>
                </a:cubicBezTo>
                <a:cubicBezTo>
                  <a:pt x="13198" y="23427"/>
                  <a:pt x="12606" y="30081"/>
                  <a:pt x="14999" y="32062"/>
                </a:cubicBezTo>
                <a:cubicBezTo>
                  <a:pt x="16166" y="33027"/>
                  <a:pt x="18223" y="33275"/>
                  <a:pt x="20024" y="33275"/>
                </a:cubicBezTo>
                <a:cubicBezTo>
                  <a:pt x="21261" y="33275"/>
                  <a:pt x="22378" y="33158"/>
                  <a:pt x="23003" y="33077"/>
                </a:cubicBezTo>
                <a:cubicBezTo>
                  <a:pt x="23169" y="33057"/>
                  <a:pt x="23215" y="32840"/>
                  <a:pt x="23072" y="32754"/>
                </a:cubicBezTo>
                <a:cubicBezTo>
                  <a:pt x="22154" y="32202"/>
                  <a:pt x="20053" y="30662"/>
                  <a:pt x="18605" y="27458"/>
                </a:cubicBezTo>
                <a:cubicBezTo>
                  <a:pt x="16707" y="23256"/>
                  <a:pt x="16624" y="22136"/>
                  <a:pt x="17273" y="22061"/>
                </a:cubicBezTo>
                <a:cubicBezTo>
                  <a:pt x="17314" y="22056"/>
                  <a:pt x="17354" y="22054"/>
                  <a:pt x="17391" y="22054"/>
                </a:cubicBezTo>
                <a:cubicBezTo>
                  <a:pt x="17944" y="22054"/>
                  <a:pt x="18107" y="22582"/>
                  <a:pt x="18578" y="23980"/>
                </a:cubicBezTo>
                <a:cubicBezTo>
                  <a:pt x="19081" y="25474"/>
                  <a:pt x="21114" y="30836"/>
                  <a:pt x="24093" y="32184"/>
                </a:cubicBezTo>
                <a:cubicBezTo>
                  <a:pt x="24093" y="32184"/>
                  <a:pt x="24517" y="32507"/>
                  <a:pt x="25518" y="32507"/>
                </a:cubicBezTo>
                <a:cubicBezTo>
                  <a:pt x="26229" y="32507"/>
                  <a:pt x="27232" y="32343"/>
                  <a:pt x="28580" y="31785"/>
                </a:cubicBezTo>
                <a:cubicBezTo>
                  <a:pt x="28723" y="31726"/>
                  <a:pt x="28729" y="31527"/>
                  <a:pt x="28590" y="31463"/>
                </a:cubicBezTo>
                <a:cubicBezTo>
                  <a:pt x="27488" y="30963"/>
                  <a:pt x="24236" y="29174"/>
                  <a:pt x="22540" y="24885"/>
                </a:cubicBezTo>
                <a:cubicBezTo>
                  <a:pt x="22540" y="24885"/>
                  <a:pt x="21419" y="22521"/>
                  <a:pt x="22404" y="22502"/>
                </a:cubicBezTo>
                <a:cubicBezTo>
                  <a:pt x="22407" y="22501"/>
                  <a:pt x="22410" y="22501"/>
                  <a:pt x="22413" y="22501"/>
                </a:cubicBezTo>
                <a:cubicBezTo>
                  <a:pt x="23391" y="22501"/>
                  <a:pt x="23701" y="25933"/>
                  <a:pt x="25791" y="28176"/>
                </a:cubicBezTo>
                <a:cubicBezTo>
                  <a:pt x="27338" y="29839"/>
                  <a:pt x="28353" y="30664"/>
                  <a:pt x="29556" y="30664"/>
                </a:cubicBezTo>
                <a:cubicBezTo>
                  <a:pt x="29982" y="30664"/>
                  <a:pt x="30431" y="30561"/>
                  <a:pt x="30935" y="30355"/>
                </a:cubicBezTo>
                <a:cubicBezTo>
                  <a:pt x="32636" y="29660"/>
                  <a:pt x="34275" y="27190"/>
                  <a:pt x="35961" y="27190"/>
                </a:cubicBezTo>
                <a:cubicBezTo>
                  <a:pt x="36122" y="27190"/>
                  <a:pt x="36284" y="27212"/>
                  <a:pt x="36446" y="27261"/>
                </a:cubicBezTo>
                <a:cubicBezTo>
                  <a:pt x="36463" y="27266"/>
                  <a:pt x="36480" y="27269"/>
                  <a:pt x="36497" y="27269"/>
                </a:cubicBezTo>
                <a:cubicBezTo>
                  <a:pt x="36584" y="27269"/>
                  <a:pt x="36662" y="27201"/>
                  <a:pt x="36669" y="27107"/>
                </a:cubicBezTo>
                <a:cubicBezTo>
                  <a:pt x="36716" y="26373"/>
                  <a:pt x="36913" y="24069"/>
                  <a:pt x="37567" y="22623"/>
                </a:cubicBezTo>
                <a:cubicBezTo>
                  <a:pt x="38298" y="21007"/>
                  <a:pt x="37095" y="19207"/>
                  <a:pt x="34186" y="19207"/>
                </a:cubicBezTo>
                <a:cubicBezTo>
                  <a:pt x="33969" y="19207"/>
                  <a:pt x="33741" y="19217"/>
                  <a:pt x="33505" y="19238"/>
                </a:cubicBezTo>
                <a:cubicBezTo>
                  <a:pt x="31546" y="19411"/>
                  <a:pt x="29908" y="19656"/>
                  <a:pt x="28842" y="19656"/>
                </a:cubicBezTo>
                <a:cubicBezTo>
                  <a:pt x="28059" y="19656"/>
                  <a:pt x="27584" y="19523"/>
                  <a:pt x="27519" y="19133"/>
                </a:cubicBezTo>
                <a:cubicBezTo>
                  <a:pt x="27427" y="18579"/>
                  <a:pt x="29472" y="17812"/>
                  <a:pt x="32180" y="17812"/>
                </a:cubicBezTo>
                <a:cubicBezTo>
                  <a:pt x="33869" y="17812"/>
                  <a:pt x="35815" y="18110"/>
                  <a:pt x="37661" y="18946"/>
                </a:cubicBezTo>
                <a:cubicBezTo>
                  <a:pt x="37687" y="18957"/>
                  <a:pt x="37712" y="18962"/>
                  <a:pt x="37737" y="18962"/>
                </a:cubicBezTo>
                <a:cubicBezTo>
                  <a:pt x="37852" y="18962"/>
                  <a:pt x="37947" y="18849"/>
                  <a:pt x="37901" y="18728"/>
                </a:cubicBezTo>
                <a:cubicBezTo>
                  <a:pt x="37625" y="17988"/>
                  <a:pt x="37035" y="16339"/>
                  <a:pt x="36595" y="14646"/>
                </a:cubicBezTo>
                <a:cubicBezTo>
                  <a:pt x="36293" y="13487"/>
                  <a:pt x="34901" y="13072"/>
                  <a:pt x="33305" y="13072"/>
                </a:cubicBezTo>
                <a:cubicBezTo>
                  <a:pt x="31758" y="13072"/>
                  <a:pt x="30018" y="13462"/>
                  <a:pt x="28892" y="13939"/>
                </a:cubicBezTo>
                <a:cubicBezTo>
                  <a:pt x="27045" y="14724"/>
                  <a:pt x="24457" y="16269"/>
                  <a:pt x="23267" y="16269"/>
                </a:cubicBezTo>
                <a:cubicBezTo>
                  <a:pt x="22984" y="16269"/>
                  <a:pt x="22780" y="16182"/>
                  <a:pt x="22684" y="15977"/>
                </a:cubicBezTo>
                <a:cubicBezTo>
                  <a:pt x="22193" y="14925"/>
                  <a:pt x="27416" y="11580"/>
                  <a:pt x="35226" y="11552"/>
                </a:cubicBezTo>
                <a:cubicBezTo>
                  <a:pt x="35384" y="11552"/>
                  <a:pt x="35463" y="11361"/>
                  <a:pt x="35349" y="11252"/>
                </a:cubicBezTo>
                <a:cubicBezTo>
                  <a:pt x="34879" y="10802"/>
                  <a:pt x="34015" y="9936"/>
                  <a:pt x="33570" y="9257"/>
                </a:cubicBezTo>
                <a:cubicBezTo>
                  <a:pt x="33018" y="8412"/>
                  <a:pt x="31966" y="7334"/>
                  <a:pt x="31719" y="7085"/>
                </a:cubicBezTo>
                <a:cubicBezTo>
                  <a:pt x="31686" y="7052"/>
                  <a:pt x="31642" y="7034"/>
                  <a:pt x="31596" y="7034"/>
                </a:cubicBezTo>
                <a:cubicBezTo>
                  <a:pt x="31594" y="7034"/>
                  <a:pt x="31593" y="7034"/>
                  <a:pt x="31592" y="7034"/>
                </a:cubicBezTo>
                <a:cubicBezTo>
                  <a:pt x="30943" y="7051"/>
                  <a:pt x="26183" y="7251"/>
                  <a:pt x="23860" y="9490"/>
                </a:cubicBezTo>
                <a:cubicBezTo>
                  <a:pt x="21689" y="11583"/>
                  <a:pt x="20364" y="12688"/>
                  <a:pt x="19563" y="12688"/>
                </a:cubicBezTo>
                <a:cubicBezTo>
                  <a:pt x="19443" y="12688"/>
                  <a:pt x="19334" y="12663"/>
                  <a:pt x="19236" y="12613"/>
                </a:cubicBezTo>
                <a:cubicBezTo>
                  <a:pt x="18494" y="12233"/>
                  <a:pt x="19464" y="8294"/>
                  <a:pt x="30438" y="6029"/>
                </a:cubicBezTo>
                <a:cubicBezTo>
                  <a:pt x="30582" y="6000"/>
                  <a:pt x="30631" y="5817"/>
                  <a:pt x="30518" y="5723"/>
                </a:cubicBezTo>
                <a:cubicBezTo>
                  <a:pt x="29760" y="5095"/>
                  <a:pt x="27514" y="3358"/>
                  <a:pt x="24709" y="2350"/>
                </a:cubicBezTo>
                <a:cubicBezTo>
                  <a:pt x="24688" y="2343"/>
                  <a:pt x="24666" y="2339"/>
                  <a:pt x="24644" y="2339"/>
                </a:cubicBezTo>
                <a:cubicBezTo>
                  <a:pt x="24269" y="2354"/>
                  <a:pt x="20770" y="2592"/>
                  <a:pt x="17480" y="6796"/>
                </a:cubicBezTo>
                <a:cubicBezTo>
                  <a:pt x="14991" y="9975"/>
                  <a:pt x="14518" y="10447"/>
                  <a:pt x="14244" y="10447"/>
                </a:cubicBezTo>
                <a:cubicBezTo>
                  <a:pt x="14134" y="10447"/>
                  <a:pt x="14056" y="10372"/>
                  <a:pt x="13894" y="10364"/>
                </a:cubicBezTo>
                <a:cubicBezTo>
                  <a:pt x="13345" y="10336"/>
                  <a:pt x="13916" y="5163"/>
                  <a:pt x="20987" y="1241"/>
                </a:cubicBezTo>
                <a:cubicBezTo>
                  <a:pt x="21242" y="1099"/>
                  <a:pt x="21189" y="716"/>
                  <a:pt x="20903" y="657"/>
                </a:cubicBezTo>
                <a:cubicBezTo>
                  <a:pt x="19718" y="407"/>
                  <a:pt x="17394" y="1"/>
                  <a:pt x="1483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62"/>
          <p:cNvSpPr/>
          <p:nvPr/>
        </p:nvSpPr>
        <p:spPr>
          <a:xfrm rot="1243724">
            <a:off x="8165228" y="1211761"/>
            <a:ext cx="821802" cy="1858394"/>
          </a:xfrm>
          <a:custGeom>
            <a:avLst/>
            <a:gdLst/>
            <a:ahLst/>
            <a:cxnLst/>
            <a:rect l="l" t="t" r="r" b="b"/>
            <a:pathLst>
              <a:path w="21162" h="47855" extrusionOk="0">
                <a:moveTo>
                  <a:pt x="15716" y="1"/>
                </a:moveTo>
                <a:cubicBezTo>
                  <a:pt x="14156" y="5882"/>
                  <a:pt x="6359" y="8479"/>
                  <a:pt x="4697" y="14335"/>
                </a:cubicBezTo>
                <a:cubicBezTo>
                  <a:pt x="4211" y="16046"/>
                  <a:pt x="4316" y="17863"/>
                  <a:pt x="3973" y="19607"/>
                </a:cubicBezTo>
                <a:cubicBezTo>
                  <a:pt x="3270" y="23169"/>
                  <a:pt x="735" y="26250"/>
                  <a:pt x="384" y="29860"/>
                </a:cubicBezTo>
                <a:cubicBezTo>
                  <a:pt x="0" y="33792"/>
                  <a:pt x="2330" y="37540"/>
                  <a:pt x="5289" y="40192"/>
                </a:cubicBezTo>
                <a:cubicBezTo>
                  <a:pt x="6369" y="41160"/>
                  <a:pt x="7548" y="42035"/>
                  <a:pt x="8463" y="43155"/>
                </a:cubicBezTo>
                <a:cubicBezTo>
                  <a:pt x="9560" y="44499"/>
                  <a:pt x="10221" y="46129"/>
                  <a:pt x="11059" y="47645"/>
                </a:cubicBezTo>
                <a:cubicBezTo>
                  <a:pt x="11097" y="47714"/>
                  <a:pt x="11140" y="47784"/>
                  <a:pt x="11179" y="47854"/>
                </a:cubicBezTo>
                <a:cubicBezTo>
                  <a:pt x="11072" y="46119"/>
                  <a:pt x="11646" y="44318"/>
                  <a:pt x="12530" y="42779"/>
                </a:cubicBezTo>
                <a:cubicBezTo>
                  <a:pt x="13729" y="40687"/>
                  <a:pt x="15443" y="38933"/>
                  <a:pt x="16913" y="37016"/>
                </a:cubicBezTo>
                <a:cubicBezTo>
                  <a:pt x="18549" y="34877"/>
                  <a:pt x="19886" y="32525"/>
                  <a:pt x="20885" y="30024"/>
                </a:cubicBezTo>
                <a:cubicBezTo>
                  <a:pt x="21161" y="27628"/>
                  <a:pt x="20951" y="25207"/>
                  <a:pt x="20106" y="22947"/>
                </a:cubicBezTo>
                <a:cubicBezTo>
                  <a:pt x="19192" y="20505"/>
                  <a:pt x="17552" y="18191"/>
                  <a:pt x="17686" y="15588"/>
                </a:cubicBezTo>
                <a:cubicBezTo>
                  <a:pt x="17799" y="13364"/>
                  <a:pt x="19220" y="11317"/>
                  <a:pt x="19145" y="9090"/>
                </a:cubicBezTo>
                <a:cubicBezTo>
                  <a:pt x="19033" y="5737"/>
                  <a:pt x="15789" y="3355"/>
                  <a:pt x="1571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62"/>
          <p:cNvSpPr/>
          <p:nvPr/>
        </p:nvSpPr>
        <p:spPr>
          <a:xfrm rot="2445558">
            <a:off x="8724649" y="2961016"/>
            <a:ext cx="2047575" cy="1995104"/>
          </a:xfrm>
          <a:custGeom>
            <a:avLst/>
            <a:gdLst/>
            <a:ahLst/>
            <a:cxnLst/>
            <a:rect l="l" t="t" r="r" b="b"/>
            <a:pathLst>
              <a:path w="42847" h="41749" extrusionOk="0">
                <a:moveTo>
                  <a:pt x="23095" y="23279"/>
                </a:moveTo>
                <a:lnTo>
                  <a:pt x="23086" y="23281"/>
                </a:lnTo>
                <a:lnTo>
                  <a:pt x="23088" y="23279"/>
                </a:lnTo>
                <a:close/>
                <a:moveTo>
                  <a:pt x="27396" y="0"/>
                </a:moveTo>
                <a:lnTo>
                  <a:pt x="27396" y="0"/>
                </a:lnTo>
                <a:cubicBezTo>
                  <a:pt x="27396" y="0"/>
                  <a:pt x="27370" y="122"/>
                  <a:pt x="27327" y="346"/>
                </a:cubicBezTo>
                <a:cubicBezTo>
                  <a:pt x="26993" y="2068"/>
                  <a:pt x="25528" y="10157"/>
                  <a:pt x="25263" y="21002"/>
                </a:cubicBezTo>
                <a:cubicBezTo>
                  <a:pt x="24591" y="21553"/>
                  <a:pt x="23914" y="22097"/>
                  <a:pt x="23231" y="22634"/>
                </a:cubicBezTo>
                <a:cubicBezTo>
                  <a:pt x="22984" y="22829"/>
                  <a:pt x="22734" y="23019"/>
                  <a:pt x="22485" y="23211"/>
                </a:cubicBezTo>
                <a:cubicBezTo>
                  <a:pt x="25076" y="12769"/>
                  <a:pt x="20166" y="230"/>
                  <a:pt x="20166" y="228"/>
                </a:cubicBezTo>
                <a:lnTo>
                  <a:pt x="20166" y="228"/>
                </a:lnTo>
                <a:cubicBezTo>
                  <a:pt x="20166" y="230"/>
                  <a:pt x="20599" y="15838"/>
                  <a:pt x="22335" y="23327"/>
                </a:cubicBezTo>
                <a:cubicBezTo>
                  <a:pt x="21306" y="24121"/>
                  <a:pt x="20262" y="24894"/>
                  <a:pt x="19204" y="25647"/>
                </a:cubicBezTo>
                <a:cubicBezTo>
                  <a:pt x="21630" y="18664"/>
                  <a:pt x="15086" y="4772"/>
                  <a:pt x="13785" y="2124"/>
                </a:cubicBezTo>
                <a:cubicBezTo>
                  <a:pt x="13764" y="2049"/>
                  <a:pt x="13744" y="1973"/>
                  <a:pt x="13723" y="1898"/>
                </a:cubicBezTo>
                <a:lnTo>
                  <a:pt x="13723" y="1898"/>
                </a:lnTo>
                <a:lnTo>
                  <a:pt x="13769" y="2092"/>
                </a:lnTo>
                <a:cubicBezTo>
                  <a:pt x="13638" y="1827"/>
                  <a:pt x="13564" y="1682"/>
                  <a:pt x="13564" y="1682"/>
                </a:cubicBezTo>
                <a:lnTo>
                  <a:pt x="13564" y="1682"/>
                </a:lnTo>
                <a:cubicBezTo>
                  <a:pt x="13565" y="1683"/>
                  <a:pt x="15293" y="16415"/>
                  <a:pt x="18897" y="25868"/>
                </a:cubicBezTo>
                <a:cubicBezTo>
                  <a:pt x="18395" y="26221"/>
                  <a:pt x="17890" y="26570"/>
                  <a:pt x="17382" y="26915"/>
                </a:cubicBezTo>
                <a:cubicBezTo>
                  <a:pt x="16778" y="27322"/>
                  <a:pt x="16164" y="27714"/>
                  <a:pt x="15546" y="28097"/>
                </a:cubicBezTo>
                <a:cubicBezTo>
                  <a:pt x="15560" y="27903"/>
                  <a:pt x="15572" y="27708"/>
                  <a:pt x="15583" y="27512"/>
                </a:cubicBezTo>
                <a:cubicBezTo>
                  <a:pt x="16189" y="16302"/>
                  <a:pt x="11443" y="4783"/>
                  <a:pt x="11442" y="4781"/>
                </a:cubicBezTo>
                <a:lnTo>
                  <a:pt x="11442" y="4781"/>
                </a:lnTo>
                <a:cubicBezTo>
                  <a:pt x="11442" y="4782"/>
                  <a:pt x="11473" y="4970"/>
                  <a:pt x="11521" y="5317"/>
                </a:cubicBezTo>
                <a:cubicBezTo>
                  <a:pt x="11530" y="5393"/>
                  <a:pt x="11540" y="5471"/>
                  <a:pt x="11550" y="5547"/>
                </a:cubicBezTo>
                <a:cubicBezTo>
                  <a:pt x="11733" y="6952"/>
                  <a:pt x="12074" y="10175"/>
                  <a:pt x="12001" y="14162"/>
                </a:cubicBezTo>
                <a:cubicBezTo>
                  <a:pt x="11908" y="19275"/>
                  <a:pt x="14003" y="25992"/>
                  <a:pt x="15307" y="28245"/>
                </a:cubicBezTo>
                <a:cubicBezTo>
                  <a:pt x="14595" y="28684"/>
                  <a:pt x="13879" y="29113"/>
                  <a:pt x="13160" y="29538"/>
                </a:cubicBezTo>
                <a:cubicBezTo>
                  <a:pt x="13374" y="26998"/>
                  <a:pt x="11560" y="18744"/>
                  <a:pt x="9704" y="15264"/>
                </a:cubicBezTo>
                <a:cubicBezTo>
                  <a:pt x="8186" y="12416"/>
                  <a:pt x="6747" y="8973"/>
                  <a:pt x="6111" y="7397"/>
                </a:cubicBezTo>
                <a:cubicBezTo>
                  <a:pt x="6060" y="7205"/>
                  <a:pt x="6007" y="7013"/>
                  <a:pt x="5957" y="6820"/>
                </a:cubicBezTo>
                <a:lnTo>
                  <a:pt x="5957" y="6820"/>
                </a:lnTo>
                <a:cubicBezTo>
                  <a:pt x="5987" y="6963"/>
                  <a:pt x="6020" y="7106"/>
                  <a:pt x="6051" y="7249"/>
                </a:cubicBezTo>
                <a:cubicBezTo>
                  <a:pt x="5870" y="6798"/>
                  <a:pt x="5766" y="6533"/>
                  <a:pt x="5766" y="6533"/>
                </a:cubicBezTo>
                <a:lnTo>
                  <a:pt x="5766" y="6533"/>
                </a:lnTo>
                <a:cubicBezTo>
                  <a:pt x="5767" y="6534"/>
                  <a:pt x="8059" y="22925"/>
                  <a:pt x="12782" y="29762"/>
                </a:cubicBezTo>
                <a:cubicBezTo>
                  <a:pt x="12260" y="30071"/>
                  <a:pt x="11739" y="30379"/>
                  <a:pt x="11218" y="30690"/>
                </a:cubicBezTo>
                <a:cubicBezTo>
                  <a:pt x="10930" y="30855"/>
                  <a:pt x="10639" y="31016"/>
                  <a:pt x="10349" y="31178"/>
                </a:cubicBezTo>
                <a:cubicBezTo>
                  <a:pt x="10224" y="30000"/>
                  <a:pt x="9534" y="26382"/>
                  <a:pt x="5756" y="20229"/>
                </a:cubicBezTo>
                <a:cubicBezTo>
                  <a:pt x="1060" y="12583"/>
                  <a:pt x="1345" y="10426"/>
                  <a:pt x="726" y="10125"/>
                </a:cubicBezTo>
                <a:lnTo>
                  <a:pt x="726" y="10125"/>
                </a:lnTo>
                <a:cubicBezTo>
                  <a:pt x="726" y="10125"/>
                  <a:pt x="0" y="14287"/>
                  <a:pt x="3773" y="21942"/>
                </a:cubicBezTo>
                <a:cubicBezTo>
                  <a:pt x="6799" y="28082"/>
                  <a:pt x="9218" y="30589"/>
                  <a:pt x="10057" y="31341"/>
                </a:cubicBezTo>
                <a:cubicBezTo>
                  <a:pt x="8342" y="32293"/>
                  <a:pt x="6596" y="33188"/>
                  <a:pt x="4809" y="34048"/>
                </a:cubicBezTo>
                <a:lnTo>
                  <a:pt x="4836" y="34126"/>
                </a:lnTo>
                <a:cubicBezTo>
                  <a:pt x="5998" y="33777"/>
                  <a:pt x="7179" y="33439"/>
                  <a:pt x="8293" y="32943"/>
                </a:cubicBezTo>
                <a:cubicBezTo>
                  <a:pt x="9379" y="32529"/>
                  <a:pt x="10407" y="31996"/>
                  <a:pt x="11447" y="31482"/>
                </a:cubicBezTo>
                <a:cubicBezTo>
                  <a:pt x="11380" y="31365"/>
                  <a:pt x="11314" y="31250"/>
                  <a:pt x="11252" y="31136"/>
                </a:cubicBezTo>
                <a:lnTo>
                  <a:pt x="11252" y="31136"/>
                </a:lnTo>
                <a:cubicBezTo>
                  <a:pt x="11255" y="31139"/>
                  <a:pt x="11421" y="31207"/>
                  <a:pt x="11712" y="31345"/>
                </a:cubicBezTo>
                <a:cubicBezTo>
                  <a:pt x="12615" y="30859"/>
                  <a:pt x="13494" y="30330"/>
                  <a:pt x="14355" y="29777"/>
                </a:cubicBezTo>
                <a:cubicBezTo>
                  <a:pt x="21724" y="37761"/>
                  <a:pt x="37676" y="41749"/>
                  <a:pt x="37676" y="41749"/>
                </a:cubicBezTo>
                <a:cubicBezTo>
                  <a:pt x="34428" y="40090"/>
                  <a:pt x="33492" y="38868"/>
                  <a:pt x="26985" y="34628"/>
                </a:cubicBezTo>
                <a:cubicBezTo>
                  <a:pt x="21640" y="31144"/>
                  <a:pt x="16372" y="29910"/>
                  <a:pt x="14662" y="29580"/>
                </a:cubicBezTo>
                <a:cubicBezTo>
                  <a:pt x="15498" y="29034"/>
                  <a:pt x="16320" y="28467"/>
                  <a:pt x="17133" y="27890"/>
                </a:cubicBezTo>
                <a:cubicBezTo>
                  <a:pt x="17180" y="27917"/>
                  <a:pt x="17227" y="27945"/>
                  <a:pt x="17274" y="27972"/>
                </a:cubicBezTo>
                <a:lnTo>
                  <a:pt x="17222" y="27958"/>
                </a:lnTo>
                <a:lnTo>
                  <a:pt x="17222" y="27958"/>
                </a:lnTo>
                <a:cubicBezTo>
                  <a:pt x="17241" y="27965"/>
                  <a:pt x="17262" y="27971"/>
                  <a:pt x="17281" y="27978"/>
                </a:cubicBezTo>
                <a:cubicBezTo>
                  <a:pt x="25762" y="32926"/>
                  <a:pt x="34059" y="33755"/>
                  <a:pt x="38664" y="33755"/>
                </a:cubicBezTo>
                <a:cubicBezTo>
                  <a:pt x="40980" y="33755"/>
                  <a:pt x="42361" y="33545"/>
                  <a:pt x="42362" y="33545"/>
                </a:cubicBezTo>
                <a:lnTo>
                  <a:pt x="42362" y="33545"/>
                </a:lnTo>
                <a:cubicBezTo>
                  <a:pt x="42302" y="33552"/>
                  <a:pt x="42237" y="33556"/>
                  <a:pt x="42167" y="33556"/>
                </a:cubicBezTo>
                <a:cubicBezTo>
                  <a:pt x="40626" y="33556"/>
                  <a:pt x="36684" y="31824"/>
                  <a:pt x="30630" y="29974"/>
                </a:cubicBezTo>
                <a:cubicBezTo>
                  <a:pt x="25311" y="28347"/>
                  <a:pt x="19176" y="27851"/>
                  <a:pt x="17353" y="27733"/>
                </a:cubicBezTo>
                <a:cubicBezTo>
                  <a:pt x="17487" y="27638"/>
                  <a:pt x="17621" y="27543"/>
                  <a:pt x="17753" y="27447"/>
                </a:cubicBezTo>
                <a:cubicBezTo>
                  <a:pt x="18530" y="26882"/>
                  <a:pt x="19299" y="26305"/>
                  <a:pt x="20057" y="25714"/>
                </a:cubicBezTo>
                <a:cubicBezTo>
                  <a:pt x="22232" y="26654"/>
                  <a:pt x="24866" y="26981"/>
                  <a:pt x="27463" y="26981"/>
                </a:cubicBezTo>
                <a:cubicBezTo>
                  <a:pt x="32320" y="26981"/>
                  <a:pt x="37052" y="25839"/>
                  <a:pt x="38431" y="25430"/>
                </a:cubicBezTo>
                <a:cubicBezTo>
                  <a:pt x="40577" y="24791"/>
                  <a:pt x="42243" y="22159"/>
                  <a:pt x="42243" y="22158"/>
                </a:cubicBezTo>
                <a:lnTo>
                  <a:pt x="42243" y="22158"/>
                </a:lnTo>
                <a:cubicBezTo>
                  <a:pt x="42243" y="22159"/>
                  <a:pt x="40599" y="24115"/>
                  <a:pt x="38594" y="24597"/>
                </a:cubicBezTo>
                <a:cubicBezTo>
                  <a:pt x="38486" y="24623"/>
                  <a:pt x="38378" y="24645"/>
                  <a:pt x="38269" y="24662"/>
                </a:cubicBezTo>
                <a:cubicBezTo>
                  <a:pt x="37032" y="24852"/>
                  <a:pt x="23684" y="24920"/>
                  <a:pt x="20456" y="25408"/>
                </a:cubicBezTo>
                <a:cubicBezTo>
                  <a:pt x="21292" y="24754"/>
                  <a:pt x="22118" y="24088"/>
                  <a:pt x="22932" y="23409"/>
                </a:cubicBezTo>
                <a:cubicBezTo>
                  <a:pt x="26207" y="23929"/>
                  <a:pt x="28973" y="24137"/>
                  <a:pt x="31301" y="24137"/>
                </a:cubicBezTo>
                <a:cubicBezTo>
                  <a:pt x="38496" y="24137"/>
                  <a:pt x="41511" y="22154"/>
                  <a:pt x="42474" y="21303"/>
                </a:cubicBezTo>
                <a:cubicBezTo>
                  <a:pt x="42737" y="21070"/>
                  <a:pt x="42846" y="20922"/>
                  <a:pt x="42846" y="20922"/>
                </a:cubicBezTo>
                <a:lnTo>
                  <a:pt x="42846" y="20922"/>
                </a:lnTo>
                <a:cubicBezTo>
                  <a:pt x="34020" y="21281"/>
                  <a:pt x="25279" y="22863"/>
                  <a:pt x="23149" y="23269"/>
                </a:cubicBezTo>
                <a:cubicBezTo>
                  <a:pt x="23131" y="23269"/>
                  <a:pt x="23115" y="23272"/>
                  <a:pt x="23098" y="23272"/>
                </a:cubicBezTo>
                <a:cubicBezTo>
                  <a:pt x="23227" y="23163"/>
                  <a:pt x="23358" y="23057"/>
                  <a:pt x="23488" y="22949"/>
                </a:cubicBezTo>
                <a:cubicBezTo>
                  <a:pt x="24575" y="22017"/>
                  <a:pt x="25643" y="21064"/>
                  <a:pt x="26691" y="20088"/>
                </a:cubicBezTo>
                <a:cubicBezTo>
                  <a:pt x="28043" y="20419"/>
                  <a:pt x="29282" y="20559"/>
                  <a:pt x="30410" y="20559"/>
                </a:cubicBezTo>
                <a:cubicBezTo>
                  <a:pt x="35452" y="20559"/>
                  <a:pt x="38288" y="17758"/>
                  <a:pt x="39220" y="16640"/>
                </a:cubicBezTo>
                <a:cubicBezTo>
                  <a:pt x="39249" y="16624"/>
                  <a:pt x="39278" y="16608"/>
                  <a:pt x="39308" y="16592"/>
                </a:cubicBezTo>
                <a:lnTo>
                  <a:pt x="39308" y="16592"/>
                </a:lnTo>
                <a:cubicBezTo>
                  <a:pt x="39282" y="16604"/>
                  <a:pt x="39256" y="16616"/>
                  <a:pt x="39230" y="16627"/>
                </a:cubicBezTo>
                <a:cubicBezTo>
                  <a:pt x="39455" y="16355"/>
                  <a:pt x="39567" y="16186"/>
                  <a:pt x="39567" y="16186"/>
                </a:cubicBezTo>
                <a:lnTo>
                  <a:pt x="39567" y="16186"/>
                </a:lnTo>
                <a:cubicBezTo>
                  <a:pt x="35998" y="17878"/>
                  <a:pt x="28385" y="19649"/>
                  <a:pt x="26847" y="19998"/>
                </a:cubicBezTo>
                <a:lnTo>
                  <a:pt x="26769" y="20016"/>
                </a:lnTo>
                <a:cubicBezTo>
                  <a:pt x="27324" y="19498"/>
                  <a:pt x="27872" y="18972"/>
                  <a:pt x="28413" y="18439"/>
                </a:cubicBezTo>
                <a:cubicBezTo>
                  <a:pt x="39709" y="15091"/>
                  <a:pt x="39813" y="10336"/>
                  <a:pt x="39350" y="10187"/>
                </a:cubicBezTo>
                <a:cubicBezTo>
                  <a:pt x="39346" y="10185"/>
                  <a:pt x="39341" y="10185"/>
                  <a:pt x="39336" y="10185"/>
                </a:cubicBezTo>
                <a:cubicBezTo>
                  <a:pt x="38756" y="10185"/>
                  <a:pt x="30027" y="17124"/>
                  <a:pt x="28566" y="18290"/>
                </a:cubicBezTo>
                <a:lnTo>
                  <a:pt x="28566" y="18290"/>
                </a:lnTo>
                <a:cubicBezTo>
                  <a:pt x="28657" y="18199"/>
                  <a:pt x="28751" y="18110"/>
                  <a:pt x="28842" y="18018"/>
                </a:cubicBezTo>
                <a:lnTo>
                  <a:pt x="28785" y="17960"/>
                </a:lnTo>
                <a:cubicBezTo>
                  <a:pt x="28775" y="17970"/>
                  <a:pt x="28765" y="17978"/>
                  <a:pt x="28754" y="17988"/>
                </a:cubicBezTo>
                <a:cubicBezTo>
                  <a:pt x="29796" y="16795"/>
                  <a:pt x="31917" y="13901"/>
                  <a:pt x="33031" y="9082"/>
                </a:cubicBezTo>
                <a:cubicBezTo>
                  <a:pt x="33297" y="7925"/>
                  <a:pt x="33431" y="6739"/>
                  <a:pt x="33379" y="5554"/>
                </a:cubicBezTo>
                <a:cubicBezTo>
                  <a:pt x="33329" y="4439"/>
                  <a:pt x="33123" y="3172"/>
                  <a:pt x="32501" y="2563"/>
                </a:cubicBezTo>
                <a:cubicBezTo>
                  <a:pt x="32501" y="2563"/>
                  <a:pt x="30105" y="14315"/>
                  <a:pt x="28218" y="18469"/>
                </a:cubicBezTo>
                <a:cubicBezTo>
                  <a:pt x="27420" y="19185"/>
                  <a:pt x="26609" y="19886"/>
                  <a:pt x="25785" y="20572"/>
                </a:cubicBezTo>
                <a:cubicBezTo>
                  <a:pt x="26688" y="19087"/>
                  <a:pt x="28348" y="14343"/>
                  <a:pt x="27396" y="0"/>
                </a:cubicBezTo>
                <a:close/>
              </a:path>
            </a:pathLst>
          </a:custGeom>
          <a:solidFill>
            <a:srgbClr val="44776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DA5CFE0F-1A31-4A05-83A4-C0461B86A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27724"/>
            <a:ext cx="8016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8000"/>
                </a:solidFill>
                <a:latin typeface="Mali" charset="-34"/>
                <a:cs typeface="Mali" charset="-34"/>
              </a:rPr>
              <a:t>a. Xác định đoạn kết bài.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E95B26C6-F76C-4FA7-9787-A5C622E6B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87" y="1380061"/>
            <a:ext cx="985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err="1">
                <a:solidFill>
                  <a:srgbClr val="008000"/>
                </a:solidFill>
                <a:latin typeface="Mali" charset="-34"/>
                <a:cs typeface="Mali" charset="-34"/>
              </a:rPr>
              <a:t>b</a:t>
            </a:r>
            <a:r>
              <a:rPr lang="en-US" altLang="en-US" b="1" smtClean="0">
                <a:solidFill>
                  <a:srgbClr val="008000"/>
                </a:solidFill>
                <a:latin typeface="Mali" charset="-34"/>
                <a:cs typeface="Mali" charset="-34"/>
              </a:rPr>
              <a:t>. Theo </a:t>
            </a:r>
            <a:r>
              <a:rPr lang="en-US" altLang="en-US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em</a:t>
            </a:r>
            <a:r>
              <a:rPr lang="en-US" altLang="en-US" b="1" dirty="0">
                <a:solidFill>
                  <a:srgbClr val="008000"/>
                </a:solidFill>
                <a:latin typeface="Mali" charset="-34"/>
                <a:cs typeface="Mali" charset="-34"/>
              </a:rPr>
              <a:t>, </a:t>
            </a:r>
            <a:r>
              <a:rPr lang="en-US" altLang="en-US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đó</a:t>
            </a:r>
            <a:r>
              <a:rPr lang="en-US" altLang="en-US" b="1" dirty="0">
                <a:solidFill>
                  <a:srgbClr val="008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là</a:t>
            </a:r>
            <a:r>
              <a:rPr lang="en-US" altLang="en-US" b="1" dirty="0">
                <a:solidFill>
                  <a:srgbClr val="008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kết</a:t>
            </a:r>
            <a:r>
              <a:rPr lang="en-US" altLang="en-US" b="1" dirty="0">
                <a:solidFill>
                  <a:srgbClr val="008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bài</a:t>
            </a:r>
            <a:r>
              <a:rPr lang="en-US" altLang="en-US" b="1" dirty="0">
                <a:solidFill>
                  <a:srgbClr val="008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theo</a:t>
            </a:r>
            <a:r>
              <a:rPr lang="en-US" altLang="en-US" b="1" dirty="0">
                <a:solidFill>
                  <a:srgbClr val="008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cách</a:t>
            </a:r>
            <a:r>
              <a:rPr lang="en-US" altLang="en-US" b="1" dirty="0">
                <a:solidFill>
                  <a:srgbClr val="008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nào</a:t>
            </a:r>
            <a:r>
              <a:rPr lang="en-US" altLang="en-US" b="1" dirty="0">
                <a:solidFill>
                  <a:srgbClr val="008000"/>
                </a:solidFill>
                <a:latin typeface="Mali" charset="-34"/>
                <a:cs typeface="Mali" charset="-34"/>
              </a:rPr>
              <a:t>?</a:t>
            </a:r>
            <a:r>
              <a:rPr lang="en-US" altLang="en-US" dirty="0">
                <a:solidFill>
                  <a:srgbClr val="008000"/>
                </a:solidFill>
                <a:latin typeface="Mali" charset="-34"/>
                <a:cs typeface="Mali" charset="-34"/>
              </a:rPr>
              <a:t> </a:t>
            </a: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9ABB170E-5ED4-464A-BFC1-E05F077D5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96759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b="1" dirty="0">
                <a:latin typeface="Mali" charset="-34"/>
                <a:cs typeface="Mali" charset="-34"/>
              </a:rPr>
              <a:t>1. </a:t>
            </a:r>
            <a:r>
              <a:rPr lang="en-US" altLang="en-US" b="1" dirty="0" err="1">
                <a:latin typeface="Mali" charset="-34"/>
                <a:cs typeface="Mali" charset="-34"/>
              </a:rPr>
              <a:t>Đọc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bài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err="1">
                <a:latin typeface="Mali" charset="-34"/>
                <a:cs typeface="Mali" charset="-34"/>
              </a:rPr>
              <a:t>văn</a:t>
            </a:r>
            <a:r>
              <a:rPr lang="en-US" altLang="en-US" b="1">
                <a:latin typeface="Mali" charset="-34"/>
                <a:cs typeface="Mali" charset="-34"/>
              </a:rPr>
              <a:t> </a:t>
            </a:r>
            <a:r>
              <a:rPr lang="en-US" altLang="en-US" b="1">
                <a:solidFill>
                  <a:srgbClr val="008000"/>
                </a:solidFill>
                <a:latin typeface="Mali" charset="-34"/>
                <a:cs typeface="Mali" charset="-34"/>
              </a:rPr>
              <a:t>Cái </a:t>
            </a:r>
            <a:r>
              <a:rPr lang="en-US" altLang="en-US" b="1" smtClean="0">
                <a:solidFill>
                  <a:srgbClr val="008000"/>
                </a:solidFill>
                <a:latin typeface="Mali" charset="-34"/>
                <a:cs typeface="Mali" charset="-34"/>
              </a:rPr>
              <a:t>nón</a:t>
            </a:r>
            <a:r>
              <a:rPr lang="en-US" altLang="en-US" b="1" smtClean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và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trả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lời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câu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hỏi</a:t>
            </a:r>
            <a:r>
              <a:rPr lang="en-US" altLang="en-US" b="1" dirty="0">
                <a:latin typeface="Mali" charset="-34"/>
                <a:cs typeface="Mali" charset="-34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62"/>
          <p:cNvSpPr/>
          <p:nvPr/>
        </p:nvSpPr>
        <p:spPr>
          <a:xfrm rot="10800000">
            <a:off x="-783656" y="3757133"/>
            <a:ext cx="1897829" cy="1006827"/>
          </a:xfrm>
          <a:custGeom>
            <a:avLst/>
            <a:gdLst/>
            <a:ahLst/>
            <a:cxnLst/>
            <a:rect l="l" t="t" r="r" b="b"/>
            <a:pathLst>
              <a:path w="52253" h="27721" extrusionOk="0">
                <a:moveTo>
                  <a:pt x="42899" y="1"/>
                </a:moveTo>
                <a:cubicBezTo>
                  <a:pt x="41709" y="1"/>
                  <a:pt x="39458" y="95"/>
                  <a:pt x="37430" y="709"/>
                </a:cubicBezTo>
                <a:cubicBezTo>
                  <a:pt x="37430" y="709"/>
                  <a:pt x="37487" y="2356"/>
                  <a:pt x="36956" y="3740"/>
                </a:cubicBezTo>
                <a:cubicBezTo>
                  <a:pt x="36956" y="3740"/>
                  <a:pt x="36482" y="1506"/>
                  <a:pt x="36147" y="963"/>
                </a:cubicBezTo>
                <a:cubicBezTo>
                  <a:pt x="36147" y="963"/>
                  <a:pt x="33405" y="1216"/>
                  <a:pt x="32302" y="1720"/>
                </a:cubicBezTo>
                <a:cubicBezTo>
                  <a:pt x="31198" y="2226"/>
                  <a:pt x="28190" y="2390"/>
                  <a:pt x="27649" y="2622"/>
                </a:cubicBezTo>
                <a:cubicBezTo>
                  <a:pt x="27649" y="2622"/>
                  <a:pt x="26948" y="8711"/>
                  <a:pt x="26277" y="10647"/>
                </a:cubicBezTo>
                <a:cubicBezTo>
                  <a:pt x="26277" y="10647"/>
                  <a:pt x="26358" y="5424"/>
                  <a:pt x="25715" y="3412"/>
                </a:cubicBezTo>
                <a:cubicBezTo>
                  <a:pt x="25715" y="3412"/>
                  <a:pt x="23701" y="4057"/>
                  <a:pt x="22013" y="4874"/>
                </a:cubicBezTo>
                <a:cubicBezTo>
                  <a:pt x="20325" y="5692"/>
                  <a:pt x="18177" y="6784"/>
                  <a:pt x="17649" y="7284"/>
                </a:cubicBezTo>
                <a:cubicBezTo>
                  <a:pt x="17649" y="7284"/>
                  <a:pt x="19169" y="11850"/>
                  <a:pt x="18863" y="14763"/>
                </a:cubicBezTo>
                <a:cubicBezTo>
                  <a:pt x="18863" y="14763"/>
                  <a:pt x="16894" y="10061"/>
                  <a:pt x="15438" y="8395"/>
                </a:cubicBezTo>
                <a:cubicBezTo>
                  <a:pt x="15438" y="8395"/>
                  <a:pt x="5653" y="12965"/>
                  <a:pt x="463" y="22979"/>
                </a:cubicBezTo>
                <a:cubicBezTo>
                  <a:pt x="463" y="22979"/>
                  <a:pt x="1" y="23845"/>
                  <a:pt x="2350" y="25170"/>
                </a:cubicBezTo>
                <a:cubicBezTo>
                  <a:pt x="2350" y="25170"/>
                  <a:pt x="7120" y="27721"/>
                  <a:pt x="14658" y="27721"/>
                </a:cubicBezTo>
                <a:cubicBezTo>
                  <a:pt x="18325" y="27721"/>
                  <a:pt x="22649" y="27117"/>
                  <a:pt x="27397" y="25321"/>
                </a:cubicBezTo>
                <a:cubicBezTo>
                  <a:pt x="27397" y="25321"/>
                  <a:pt x="27275" y="23796"/>
                  <a:pt x="26059" y="21583"/>
                </a:cubicBezTo>
                <a:lnTo>
                  <a:pt x="26059" y="21583"/>
                </a:lnTo>
                <a:cubicBezTo>
                  <a:pt x="26060" y="21583"/>
                  <a:pt x="29433" y="23693"/>
                  <a:pt x="30936" y="23693"/>
                </a:cubicBezTo>
                <a:cubicBezTo>
                  <a:pt x="30950" y="23693"/>
                  <a:pt x="30965" y="23693"/>
                  <a:pt x="30979" y="23693"/>
                </a:cubicBezTo>
                <a:cubicBezTo>
                  <a:pt x="30979" y="23693"/>
                  <a:pt x="33479" y="22526"/>
                  <a:pt x="35249" y="20970"/>
                </a:cubicBezTo>
                <a:cubicBezTo>
                  <a:pt x="35249" y="20970"/>
                  <a:pt x="33590" y="19979"/>
                  <a:pt x="32883" y="18767"/>
                </a:cubicBezTo>
                <a:lnTo>
                  <a:pt x="32883" y="18767"/>
                </a:lnTo>
                <a:cubicBezTo>
                  <a:pt x="32884" y="18767"/>
                  <a:pt x="35661" y="20252"/>
                  <a:pt x="36624" y="20252"/>
                </a:cubicBezTo>
                <a:cubicBezTo>
                  <a:pt x="36689" y="20252"/>
                  <a:pt x="36745" y="20245"/>
                  <a:pt x="36792" y="20231"/>
                </a:cubicBezTo>
                <a:cubicBezTo>
                  <a:pt x="36792" y="20231"/>
                  <a:pt x="40689" y="17623"/>
                  <a:pt x="42378" y="16024"/>
                </a:cubicBezTo>
                <a:cubicBezTo>
                  <a:pt x="42378" y="16024"/>
                  <a:pt x="41604" y="15715"/>
                  <a:pt x="41378" y="14968"/>
                </a:cubicBezTo>
                <a:lnTo>
                  <a:pt x="43435" y="14956"/>
                </a:lnTo>
                <a:cubicBezTo>
                  <a:pt x="43435" y="14956"/>
                  <a:pt x="51967" y="9109"/>
                  <a:pt x="52253" y="3134"/>
                </a:cubicBezTo>
                <a:cubicBezTo>
                  <a:pt x="52253" y="3134"/>
                  <a:pt x="51051" y="1268"/>
                  <a:pt x="47336" y="220"/>
                </a:cubicBezTo>
                <a:cubicBezTo>
                  <a:pt x="47336" y="220"/>
                  <a:pt x="46074" y="1995"/>
                  <a:pt x="44941" y="4309"/>
                </a:cubicBezTo>
                <a:cubicBezTo>
                  <a:pt x="44941" y="4309"/>
                  <a:pt x="45487" y="1629"/>
                  <a:pt x="46367" y="276"/>
                </a:cubicBezTo>
                <a:cubicBezTo>
                  <a:pt x="46367" y="276"/>
                  <a:pt x="45747" y="102"/>
                  <a:pt x="45220" y="102"/>
                </a:cubicBezTo>
                <a:cubicBezTo>
                  <a:pt x="45142" y="102"/>
                  <a:pt x="45066" y="106"/>
                  <a:pt x="44994" y="115"/>
                </a:cubicBezTo>
                <a:cubicBezTo>
                  <a:pt x="44994" y="115"/>
                  <a:pt x="43108" y="3641"/>
                  <a:pt x="42649" y="5378"/>
                </a:cubicBezTo>
                <a:cubicBezTo>
                  <a:pt x="42649" y="5378"/>
                  <a:pt x="43113" y="1194"/>
                  <a:pt x="43742" y="19"/>
                </a:cubicBezTo>
                <a:cubicBezTo>
                  <a:pt x="43742" y="19"/>
                  <a:pt x="43424" y="1"/>
                  <a:pt x="4289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p62"/>
          <p:cNvSpPr/>
          <p:nvPr/>
        </p:nvSpPr>
        <p:spPr>
          <a:xfrm rot="9117405">
            <a:off x="-321447" y="4436382"/>
            <a:ext cx="1897783" cy="1006802"/>
          </a:xfrm>
          <a:custGeom>
            <a:avLst/>
            <a:gdLst/>
            <a:ahLst/>
            <a:cxnLst/>
            <a:rect l="l" t="t" r="r" b="b"/>
            <a:pathLst>
              <a:path w="52253" h="27721" extrusionOk="0">
                <a:moveTo>
                  <a:pt x="42899" y="1"/>
                </a:moveTo>
                <a:cubicBezTo>
                  <a:pt x="41709" y="1"/>
                  <a:pt x="39458" y="95"/>
                  <a:pt x="37430" y="709"/>
                </a:cubicBezTo>
                <a:cubicBezTo>
                  <a:pt x="37430" y="709"/>
                  <a:pt x="37487" y="2356"/>
                  <a:pt x="36956" y="3740"/>
                </a:cubicBezTo>
                <a:cubicBezTo>
                  <a:pt x="36956" y="3740"/>
                  <a:pt x="36482" y="1506"/>
                  <a:pt x="36147" y="963"/>
                </a:cubicBezTo>
                <a:cubicBezTo>
                  <a:pt x="36147" y="963"/>
                  <a:pt x="33405" y="1216"/>
                  <a:pt x="32302" y="1720"/>
                </a:cubicBezTo>
                <a:cubicBezTo>
                  <a:pt x="31198" y="2226"/>
                  <a:pt x="28190" y="2390"/>
                  <a:pt x="27649" y="2622"/>
                </a:cubicBezTo>
                <a:cubicBezTo>
                  <a:pt x="27649" y="2622"/>
                  <a:pt x="26948" y="8711"/>
                  <a:pt x="26277" y="10647"/>
                </a:cubicBezTo>
                <a:cubicBezTo>
                  <a:pt x="26277" y="10647"/>
                  <a:pt x="26358" y="5424"/>
                  <a:pt x="25715" y="3412"/>
                </a:cubicBezTo>
                <a:cubicBezTo>
                  <a:pt x="25715" y="3412"/>
                  <a:pt x="23701" y="4057"/>
                  <a:pt x="22013" y="4874"/>
                </a:cubicBezTo>
                <a:cubicBezTo>
                  <a:pt x="20325" y="5692"/>
                  <a:pt x="18177" y="6784"/>
                  <a:pt x="17649" y="7284"/>
                </a:cubicBezTo>
                <a:cubicBezTo>
                  <a:pt x="17649" y="7284"/>
                  <a:pt x="19169" y="11850"/>
                  <a:pt x="18863" y="14763"/>
                </a:cubicBezTo>
                <a:cubicBezTo>
                  <a:pt x="18863" y="14763"/>
                  <a:pt x="16894" y="10061"/>
                  <a:pt x="15438" y="8395"/>
                </a:cubicBezTo>
                <a:cubicBezTo>
                  <a:pt x="15438" y="8395"/>
                  <a:pt x="5653" y="12965"/>
                  <a:pt x="463" y="22979"/>
                </a:cubicBezTo>
                <a:cubicBezTo>
                  <a:pt x="463" y="22979"/>
                  <a:pt x="1" y="23845"/>
                  <a:pt x="2350" y="25170"/>
                </a:cubicBezTo>
                <a:cubicBezTo>
                  <a:pt x="2350" y="25170"/>
                  <a:pt x="7120" y="27721"/>
                  <a:pt x="14658" y="27721"/>
                </a:cubicBezTo>
                <a:cubicBezTo>
                  <a:pt x="18325" y="27721"/>
                  <a:pt x="22649" y="27117"/>
                  <a:pt x="27397" y="25321"/>
                </a:cubicBezTo>
                <a:cubicBezTo>
                  <a:pt x="27397" y="25321"/>
                  <a:pt x="27275" y="23796"/>
                  <a:pt x="26059" y="21583"/>
                </a:cubicBezTo>
                <a:lnTo>
                  <a:pt x="26059" y="21583"/>
                </a:lnTo>
                <a:cubicBezTo>
                  <a:pt x="26060" y="21583"/>
                  <a:pt x="29433" y="23693"/>
                  <a:pt x="30936" y="23693"/>
                </a:cubicBezTo>
                <a:cubicBezTo>
                  <a:pt x="30950" y="23693"/>
                  <a:pt x="30965" y="23693"/>
                  <a:pt x="30979" y="23693"/>
                </a:cubicBezTo>
                <a:cubicBezTo>
                  <a:pt x="30979" y="23693"/>
                  <a:pt x="33479" y="22526"/>
                  <a:pt x="35249" y="20970"/>
                </a:cubicBezTo>
                <a:cubicBezTo>
                  <a:pt x="35249" y="20970"/>
                  <a:pt x="33590" y="19979"/>
                  <a:pt x="32883" y="18767"/>
                </a:cubicBezTo>
                <a:lnTo>
                  <a:pt x="32883" y="18767"/>
                </a:lnTo>
                <a:cubicBezTo>
                  <a:pt x="32884" y="18767"/>
                  <a:pt x="35661" y="20252"/>
                  <a:pt x="36624" y="20252"/>
                </a:cubicBezTo>
                <a:cubicBezTo>
                  <a:pt x="36689" y="20252"/>
                  <a:pt x="36745" y="20245"/>
                  <a:pt x="36792" y="20231"/>
                </a:cubicBezTo>
                <a:cubicBezTo>
                  <a:pt x="36792" y="20231"/>
                  <a:pt x="40689" y="17623"/>
                  <a:pt x="42378" y="16024"/>
                </a:cubicBezTo>
                <a:cubicBezTo>
                  <a:pt x="42378" y="16024"/>
                  <a:pt x="41604" y="15715"/>
                  <a:pt x="41378" y="14968"/>
                </a:cubicBezTo>
                <a:lnTo>
                  <a:pt x="43435" y="14956"/>
                </a:lnTo>
                <a:cubicBezTo>
                  <a:pt x="43435" y="14956"/>
                  <a:pt x="51967" y="9109"/>
                  <a:pt x="52253" y="3134"/>
                </a:cubicBezTo>
                <a:cubicBezTo>
                  <a:pt x="52253" y="3134"/>
                  <a:pt x="51051" y="1268"/>
                  <a:pt x="47336" y="220"/>
                </a:cubicBezTo>
                <a:cubicBezTo>
                  <a:pt x="47336" y="220"/>
                  <a:pt x="46074" y="1995"/>
                  <a:pt x="44941" y="4309"/>
                </a:cubicBezTo>
                <a:cubicBezTo>
                  <a:pt x="44941" y="4309"/>
                  <a:pt x="45487" y="1629"/>
                  <a:pt x="46367" y="276"/>
                </a:cubicBezTo>
                <a:cubicBezTo>
                  <a:pt x="46367" y="276"/>
                  <a:pt x="45747" y="102"/>
                  <a:pt x="45220" y="102"/>
                </a:cubicBezTo>
                <a:cubicBezTo>
                  <a:pt x="45142" y="102"/>
                  <a:pt x="45066" y="106"/>
                  <a:pt x="44994" y="115"/>
                </a:cubicBezTo>
                <a:cubicBezTo>
                  <a:pt x="44994" y="115"/>
                  <a:pt x="43108" y="3641"/>
                  <a:pt x="42649" y="5378"/>
                </a:cubicBezTo>
                <a:cubicBezTo>
                  <a:pt x="42649" y="5378"/>
                  <a:pt x="43113" y="1194"/>
                  <a:pt x="43742" y="19"/>
                </a:cubicBezTo>
                <a:cubicBezTo>
                  <a:pt x="43742" y="19"/>
                  <a:pt x="43424" y="1"/>
                  <a:pt x="4289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62"/>
          <p:cNvSpPr/>
          <p:nvPr/>
        </p:nvSpPr>
        <p:spPr>
          <a:xfrm rot="5400000">
            <a:off x="14438" y="3392596"/>
            <a:ext cx="1226015" cy="1065299"/>
          </a:xfrm>
          <a:custGeom>
            <a:avLst/>
            <a:gdLst/>
            <a:ahLst/>
            <a:cxnLst/>
            <a:rect l="l" t="t" r="r" b="b"/>
            <a:pathLst>
              <a:path w="38298" h="33275" extrusionOk="0">
                <a:moveTo>
                  <a:pt x="14833" y="1"/>
                </a:moveTo>
                <a:cubicBezTo>
                  <a:pt x="11265" y="1"/>
                  <a:pt x="7239" y="790"/>
                  <a:pt x="5195" y="3893"/>
                </a:cubicBezTo>
                <a:cubicBezTo>
                  <a:pt x="1034" y="10208"/>
                  <a:pt x="7714" y="12632"/>
                  <a:pt x="9260" y="13393"/>
                </a:cubicBezTo>
                <a:cubicBezTo>
                  <a:pt x="10745" y="14125"/>
                  <a:pt x="10354" y="14770"/>
                  <a:pt x="10322" y="14820"/>
                </a:cubicBezTo>
                <a:cubicBezTo>
                  <a:pt x="10320" y="14822"/>
                  <a:pt x="10319" y="14825"/>
                  <a:pt x="10317" y="14826"/>
                </a:cubicBezTo>
                <a:cubicBezTo>
                  <a:pt x="10290" y="14861"/>
                  <a:pt x="10045" y="15155"/>
                  <a:pt x="9381" y="15155"/>
                </a:cubicBezTo>
                <a:cubicBezTo>
                  <a:pt x="8912" y="15155"/>
                  <a:pt x="8233" y="15008"/>
                  <a:pt x="7273" y="14518"/>
                </a:cubicBezTo>
                <a:cubicBezTo>
                  <a:pt x="6779" y="14265"/>
                  <a:pt x="6169" y="14132"/>
                  <a:pt x="5522" y="14132"/>
                </a:cubicBezTo>
                <a:cubicBezTo>
                  <a:pt x="3030" y="14132"/>
                  <a:pt x="1" y="16114"/>
                  <a:pt x="1003" y="20890"/>
                </a:cubicBezTo>
                <a:cubicBezTo>
                  <a:pt x="2240" y="26788"/>
                  <a:pt x="7088" y="31453"/>
                  <a:pt x="13149" y="32195"/>
                </a:cubicBezTo>
                <a:cubicBezTo>
                  <a:pt x="13156" y="32195"/>
                  <a:pt x="13163" y="32196"/>
                  <a:pt x="13170" y="32196"/>
                </a:cubicBezTo>
                <a:cubicBezTo>
                  <a:pt x="13303" y="32196"/>
                  <a:pt x="13392" y="32048"/>
                  <a:pt x="13321" y="31929"/>
                </a:cubicBezTo>
                <a:cubicBezTo>
                  <a:pt x="12785" y="31037"/>
                  <a:pt x="11323" y="28273"/>
                  <a:pt x="11377" y="24767"/>
                </a:cubicBezTo>
                <a:cubicBezTo>
                  <a:pt x="11440" y="20799"/>
                  <a:pt x="12199" y="20415"/>
                  <a:pt x="12652" y="20415"/>
                </a:cubicBezTo>
                <a:cubicBezTo>
                  <a:pt x="12689" y="20415"/>
                  <a:pt x="12724" y="20417"/>
                  <a:pt x="12756" y="20421"/>
                </a:cubicBezTo>
                <a:cubicBezTo>
                  <a:pt x="13184" y="20465"/>
                  <a:pt x="13311" y="21156"/>
                  <a:pt x="13255" y="22292"/>
                </a:cubicBezTo>
                <a:cubicBezTo>
                  <a:pt x="13198" y="23427"/>
                  <a:pt x="12606" y="30081"/>
                  <a:pt x="14999" y="32062"/>
                </a:cubicBezTo>
                <a:cubicBezTo>
                  <a:pt x="16166" y="33027"/>
                  <a:pt x="18223" y="33275"/>
                  <a:pt x="20024" y="33275"/>
                </a:cubicBezTo>
                <a:cubicBezTo>
                  <a:pt x="21261" y="33275"/>
                  <a:pt x="22378" y="33158"/>
                  <a:pt x="23003" y="33077"/>
                </a:cubicBezTo>
                <a:cubicBezTo>
                  <a:pt x="23169" y="33057"/>
                  <a:pt x="23215" y="32840"/>
                  <a:pt x="23072" y="32754"/>
                </a:cubicBezTo>
                <a:cubicBezTo>
                  <a:pt x="22154" y="32202"/>
                  <a:pt x="20053" y="30662"/>
                  <a:pt x="18605" y="27458"/>
                </a:cubicBezTo>
                <a:cubicBezTo>
                  <a:pt x="16707" y="23256"/>
                  <a:pt x="16624" y="22136"/>
                  <a:pt x="17273" y="22061"/>
                </a:cubicBezTo>
                <a:cubicBezTo>
                  <a:pt x="17314" y="22056"/>
                  <a:pt x="17354" y="22054"/>
                  <a:pt x="17391" y="22054"/>
                </a:cubicBezTo>
                <a:cubicBezTo>
                  <a:pt x="17944" y="22054"/>
                  <a:pt x="18107" y="22582"/>
                  <a:pt x="18578" y="23980"/>
                </a:cubicBezTo>
                <a:cubicBezTo>
                  <a:pt x="19081" y="25474"/>
                  <a:pt x="21114" y="30836"/>
                  <a:pt x="24093" y="32184"/>
                </a:cubicBezTo>
                <a:cubicBezTo>
                  <a:pt x="24093" y="32184"/>
                  <a:pt x="24517" y="32507"/>
                  <a:pt x="25518" y="32507"/>
                </a:cubicBezTo>
                <a:cubicBezTo>
                  <a:pt x="26229" y="32507"/>
                  <a:pt x="27232" y="32343"/>
                  <a:pt x="28580" y="31785"/>
                </a:cubicBezTo>
                <a:cubicBezTo>
                  <a:pt x="28723" y="31726"/>
                  <a:pt x="28729" y="31527"/>
                  <a:pt x="28590" y="31463"/>
                </a:cubicBezTo>
                <a:cubicBezTo>
                  <a:pt x="27488" y="30963"/>
                  <a:pt x="24236" y="29174"/>
                  <a:pt x="22540" y="24885"/>
                </a:cubicBezTo>
                <a:cubicBezTo>
                  <a:pt x="22540" y="24885"/>
                  <a:pt x="21419" y="22521"/>
                  <a:pt x="22404" y="22502"/>
                </a:cubicBezTo>
                <a:cubicBezTo>
                  <a:pt x="22407" y="22501"/>
                  <a:pt x="22410" y="22501"/>
                  <a:pt x="22413" y="22501"/>
                </a:cubicBezTo>
                <a:cubicBezTo>
                  <a:pt x="23391" y="22501"/>
                  <a:pt x="23701" y="25933"/>
                  <a:pt x="25791" y="28176"/>
                </a:cubicBezTo>
                <a:cubicBezTo>
                  <a:pt x="27338" y="29839"/>
                  <a:pt x="28353" y="30664"/>
                  <a:pt x="29556" y="30664"/>
                </a:cubicBezTo>
                <a:cubicBezTo>
                  <a:pt x="29982" y="30664"/>
                  <a:pt x="30431" y="30561"/>
                  <a:pt x="30935" y="30355"/>
                </a:cubicBezTo>
                <a:cubicBezTo>
                  <a:pt x="32636" y="29660"/>
                  <a:pt x="34275" y="27190"/>
                  <a:pt x="35961" y="27190"/>
                </a:cubicBezTo>
                <a:cubicBezTo>
                  <a:pt x="36122" y="27190"/>
                  <a:pt x="36284" y="27212"/>
                  <a:pt x="36446" y="27261"/>
                </a:cubicBezTo>
                <a:cubicBezTo>
                  <a:pt x="36463" y="27266"/>
                  <a:pt x="36480" y="27269"/>
                  <a:pt x="36497" y="27269"/>
                </a:cubicBezTo>
                <a:cubicBezTo>
                  <a:pt x="36584" y="27269"/>
                  <a:pt x="36662" y="27201"/>
                  <a:pt x="36669" y="27107"/>
                </a:cubicBezTo>
                <a:cubicBezTo>
                  <a:pt x="36716" y="26373"/>
                  <a:pt x="36913" y="24069"/>
                  <a:pt x="37567" y="22623"/>
                </a:cubicBezTo>
                <a:cubicBezTo>
                  <a:pt x="38298" y="21007"/>
                  <a:pt x="37095" y="19207"/>
                  <a:pt x="34186" y="19207"/>
                </a:cubicBezTo>
                <a:cubicBezTo>
                  <a:pt x="33969" y="19207"/>
                  <a:pt x="33741" y="19217"/>
                  <a:pt x="33505" y="19238"/>
                </a:cubicBezTo>
                <a:cubicBezTo>
                  <a:pt x="31546" y="19411"/>
                  <a:pt x="29908" y="19656"/>
                  <a:pt x="28842" y="19656"/>
                </a:cubicBezTo>
                <a:cubicBezTo>
                  <a:pt x="28059" y="19656"/>
                  <a:pt x="27584" y="19523"/>
                  <a:pt x="27519" y="19133"/>
                </a:cubicBezTo>
                <a:cubicBezTo>
                  <a:pt x="27427" y="18579"/>
                  <a:pt x="29472" y="17812"/>
                  <a:pt x="32180" y="17812"/>
                </a:cubicBezTo>
                <a:cubicBezTo>
                  <a:pt x="33869" y="17812"/>
                  <a:pt x="35815" y="18110"/>
                  <a:pt x="37661" y="18946"/>
                </a:cubicBezTo>
                <a:cubicBezTo>
                  <a:pt x="37687" y="18957"/>
                  <a:pt x="37712" y="18962"/>
                  <a:pt x="37737" y="18962"/>
                </a:cubicBezTo>
                <a:cubicBezTo>
                  <a:pt x="37852" y="18962"/>
                  <a:pt x="37947" y="18849"/>
                  <a:pt x="37901" y="18728"/>
                </a:cubicBezTo>
                <a:cubicBezTo>
                  <a:pt x="37625" y="17988"/>
                  <a:pt x="37035" y="16339"/>
                  <a:pt x="36595" y="14646"/>
                </a:cubicBezTo>
                <a:cubicBezTo>
                  <a:pt x="36293" y="13487"/>
                  <a:pt x="34901" y="13072"/>
                  <a:pt x="33305" y="13072"/>
                </a:cubicBezTo>
                <a:cubicBezTo>
                  <a:pt x="31758" y="13072"/>
                  <a:pt x="30018" y="13462"/>
                  <a:pt x="28892" y="13939"/>
                </a:cubicBezTo>
                <a:cubicBezTo>
                  <a:pt x="27045" y="14724"/>
                  <a:pt x="24457" y="16269"/>
                  <a:pt x="23267" y="16269"/>
                </a:cubicBezTo>
                <a:cubicBezTo>
                  <a:pt x="22984" y="16269"/>
                  <a:pt x="22780" y="16182"/>
                  <a:pt x="22684" y="15977"/>
                </a:cubicBezTo>
                <a:cubicBezTo>
                  <a:pt x="22193" y="14925"/>
                  <a:pt x="27416" y="11580"/>
                  <a:pt x="35226" y="11552"/>
                </a:cubicBezTo>
                <a:cubicBezTo>
                  <a:pt x="35384" y="11552"/>
                  <a:pt x="35463" y="11361"/>
                  <a:pt x="35349" y="11252"/>
                </a:cubicBezTo>
                <a:cubicBezTo>
                  <a:pt x="34879" y="10802"/>
                  <a:pt x="34015" y="9936"/>
                  <a:pt x="33570" y="9257"/>
                </a:cubicBezTo>
                <a:cubicBezTo>
                  <a:pt x="33018" y="8412"/>
                  <a:pt x="31966" y="7334"/>
                  <a:pt x="31719" y="7085"/>
                </a:cubicBezTo>
                <a:cubicBezTo>
                  <a:pt x="31686" y="7052"/>
                  <a:pt x="31642" y="7034"/>
                  <a:pt x="31596" y="7034"/>
                </a:cubicBezTo>
                <a:cubicBezTo>
                  <a:pt x="31594" y="7034"/>
                  <a:pt x="31593" y="7034"/>
                  <a:pt x="31592" y="7034"/>
                </a:cubicBezTo>
                <a:cubicBezTo>
                  <a:pt x="30943" y="7051"/>
                  <a:pt x="26183" y="7251"/>
                  <a:pt x="23860" y="9490"/>
                </a:cubicBezTo>
                <a:cubicBezTo>
                  <a:pt x="21689" y="11583"/>
                  <a:pt x="20364" y="12688"/>
                  <a:pt x="19563" y="12688"/>
                </a:cubicBezTo>
                <a:cubicBezTo>
                  <a:pt x="19443" y="12688"/>
                  <a:pt x="19334" y="12663"/>
                  <a:pt x="19236" y="12613"/>
                </a:cubicBezTo>
                <a:cubicBezTo>
                  <a:pt x="18494" y="12233"/>
                  <a:pt x="19464" y="8294"/>
                  <a:pt x="30438" y="6029"/>
                </a:cubicBezTo>
                <a:cubicBezTo>
                  <a:pt x="30582" y="6000"/>
                  <a:pt x="30631" y="5817"/>
                  <a:pt x="30518" y="5723"/>
                </a:cubicBezTo>
                <a:cubicBezTo>
                  <a:pt x="29760" y="5095"/>
                  <a:pt x="27514" y="3358"/>
                  <a:pt x="24709" y="2350"/>
                </a:cubicBezTo>
                <a:cubicBezTo>
                  <a:pt x="24688" y="2343"/>
                  <a:pt x="24666" y="2339"/>
                  <a:pt x="24644" y="2339"/>
                </a:cubicBezTo>
                <a:cubicBezTo>
                  <a:pt x="24269" y="2354"/>
                  <a:pt x="20770" y="2592"/>
                  <a:pt x="17480" y="6796"/>
                </a:cubicBezTo>
                <a:cubicBezTo>
                  <a:pt x="14991" y="9975"/>
                  <a:pt x="14518" y="10447"/>
                  <a:pt x="14244" y="10447"/>
                </a:cubicBezTo>
                <a:cubicBezTo>
                  <a:pt x="14134" y="10447"/>
                  <a:pt x="14056" y="10372"/>
                  <a:pt x="13894" y="10364"/>
                </a:cubicBezTo>
                <a:cubicBezTo>
                  <a:pt x="13345" y="10336"/>
                  <a:pt x="13916" y="5163"/>
                  <a:pt x="20987" y="1241"/>
                </a:cubicBezTo>
                <a:cubicBezTo>
                  <a:pt x="21242" y="1099"/>
                  <a:pt x="21189" y="716"/>
                  <a:pt x="20903" y="657"/>
                </a:cubicBezTo>
                <a:cubicBezTo>
                  <a:pt x="19718" y="407"/>
                  <a:pt x="17394" y="1"/>
                  <a:pt x="14833" y="1"/>
                </a:cubicBezTo>
                <a:close/>
              </a:path>
            </a:pathLst>
          </a:custGeom>
          <a:solidFill>
            <a:srgbClr val="55997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ali" charset="-34"/>
              <a:cs typeface="Mali" charset="-34"/>
            </a:endParaRPr>
          </a:p>
        </p:txBody>
      </p:sp>
      <p:sp>
        <p:nvSpPr>
          <p:cNvPr id="601" name="Google Shape;601;p62"/>
          <p:cNvSpPr/>
          <p:nvPr/>
        </p:nvSpPr>
        <p:spPr>
          <a:xfrm rot="1855389">
            <a:off x="7888322" y="4005918"/>
            <a:ext cx="2497049" cy="1324722"/>
          </a:xfrm>
          <a:custGeom>
            <a:avLst/>
            <a:gdLst/>
            <a:ahLst/>
            <a:cxnLst/>
            <a:rect l="l" t="t" r="r" b="b"/>
            <a:pathLst>
              <a:path w="52253" h="27721" extrusionOk="0">
                <a:moveTo>
                  <a:pt x="42899" y="1"/>
                </a:moveTo>
                <a:cubicBezTo>
                  <a:pt x="41709" y="1"/>
                  <a:pt x="39458" y="95"/>
                  <a:pt x="37430" y="709"/>
                </a:cubicBezTo>
                <a:cubicBezTo>
                  <a:pt x="37430" y="709"/>
                  <a:pt x="37487" y="2356"/>
                  <a:pt x="36956" y="3740"/>
                </a:cubicBezTo>
                <a:cubicBezTo>
                  <a:pt x="36956" y="3740"/>
                  <a:pt x="36482" y="1506"/>
                  <a:pt x="36147" y="963"/>
                </a:cubicBezTo>
                <a:cubicBezTo>
                  <a:pt x="36147" y="963"/>
                  <a:pt x="33405" y="1216"/>
                  <a:pt x="32302" y="1720"/>
                </a:cubicBezTo>
                <a:cubicBezTo>
                  <a:pt x="31198" y="2226"/>
                  <a:pt x="28190" y="2390"/>
                  <a:pt x="27649" y="2622"/>
                </a:cubicBezTo>
                <a:cubicBezTo>
                  <a:pt x="27649" y="2622"/>
                  <a:pt x="26948" y="8711"/>
                  <a:pt x="26277" y="10647"/>
                </a:cubicBezTo>
                <a:cubicBezTo>
                  <a:pt x="26277" y="10647"/>
                  <a:pt x="26358" y="5424"/>
                  <a:pt x="25715" y="3412"/>
                </a:cubicBezTo>
                <a:cubicBezTo>
                  <a:pt x="25715" y="3412"/>
                  <a:pt x="23701" y="4057"/>
                  <a:pt x="22013" y="4874"/>
                </a:cubicBezTo>
                <a:cubicBezTo>
                  <a:pt x="20325" y="5692"/>
                  <a:pt x="18177" y="6784"/>
                  <a:pt x="17649" y="7284"/>
                </a:cubicBezTo>
                <a:cubicBezTo>
                  <a:pt x="17649" y="7284"/>
                  <a:pt x="19169" y="11850"/>
                  <a:pt x="18863" y="14763"/>
                </a:cubicBezTo>
                <a:cubicBezTo>
                  <a:pt x="18863" y="14763"/>
                  <a:pt x="16894" y="10061"/>
                  <a:pt x="15438" y="8395"/>
                </a:cubicBezTo>
                <a:cubicBezTo>
                  <a:pt x="15438" y="8395"/>
                  <a:pt x="5653" y="12965"/>
                  <a:pt x="463" y="22979"/>
                </a:cubicBezTo>
                <a:cubicBezTo>
                  <a:pt x="463" y="22979"/>
                  <a:pt x="1" y="23845"/>
                  <a:pt x="2350" y="25170"/>
                </a:cubicBezTo>
                <a:cubicBezTo>
                  <a:pt x="2350" y="25170"/>
                  <a:pt x="7120" y="27721"/>
                  <a:pt x="14658" y="27721"/>
                </a:cubicBezTo>
                <a:cubicBezTo>
                  <a:pt x="18325" y="27721"/>
                  <a:pt x="22649" y="27117"/>
                  <a:pt x="27397" y="25321"/>
                </a:cubicBezTo>
                <a:cubicBezTo>
                  <a:pt x="27397" y="25321"/>
                  <a:pt x="27275" y="23796"/>
                  <a:pt x="26059" y="21583"/>
                </a:cubicBezTo>
                <a:lnTo>
                  <a:pt x="26059" y="21583"/>
                </a:lnTo>
                <a:cubicBezTo>
                  <a:pt x="26060" y="21583"/>
                  <a:pt x="29433" y="23693"/>
                  <a:pt x="30936" y="23693"/>
                </a:cubicBezTo>
                <a:cubicBezTo>
                  <a:pt x="30950" y="23693"/>
                  <a:pt x="30965" y="23693"/>
                  <a:pt x="30979" y="23693"/>
                </a:cubicBezTo>
                <a:cubicBezTo>
                  <a:pt x="30979" y="23693"/>
                  <a:pt x="33479" y="22526"/>
                  <a:pt x="35249" y="20970"/>
                </a:cubicBezTo>
                <a:cubicBezTo>
                  <a:pt x="35249" y="20970"/>
                  <a:pt x="33590" y="19979"/>
                  <a:pt x="32883" y="18767"/>
                </a:cubicBezTo>
                <a:lnTo>
                  <a:pt x="32883" y="18767"/>
                </a:lnTo>
                <a:cubicBezTo>
                  <a:pt x="32884" y="18767"/>
                  <a:pt x="35661" y="20252"/>
                  <a:pt x="36624" y="20252"/>
                </a:cubicBezTo>
                <a:cubicBezTo>
                  <a:pt x="36689" y="20252"/>
                  <a:pt x="36745" y="20245"/>
                  <a:pt x="36792" y="20231"/>
                </a:cubicBezTo>
                <a:cubicBezTo>
                  <a:pt x="36792" y="20231"/>
                  <a:pt x="40689" y="17623"/>
                  <a:pt x="42378" y="16024"/>
                </a:cubicBezTo>
                <a:cubicBezTo>
                  <a:pt x="42378" y="16024"/>
                  <a:pt x="41604" y="15715"/>
                  <a:pt x="41378" y="14968"/>
                </a:cubicBezTo>
                <a:lnTo>
                  <a:pt x="43435" y="14956"/>
                </a:lnTo>
                <a:cubicBezTo>
                  <a:pt x="43435" y="14956"/>
                  <a:pt x="51967" y="9109"/>
                  <a:pt x="52253" y="3134"/>
                </a:cubicBezTo>
                <a:cubicBezTo>
                  <a:pt x="52253" y="3134"/>
                  <a:pt x="51051" y="1268"/>
                  <a:pt x="47336" y="220"/>
                </a:cubicBezTo>
                <a:cubicBezTo>
                  <a:pt x="47336" y="220"/>
                  <a:pt x="46074" y="1995"/>
                  <a:pt x="44941" y="4309"/>
                </a:cubicBezTo>
                <a:cubicBezTo>
                  <a:pt x="44941" y="4309"/>
                  <a:pt x="45487" y="1629"/>
                  <a:pt x="46367" y="276"/>
                </a:cubicBezTo>
                <a:cubicBezTo>
                  <a:pt x="46367" y="276"/>
                  <a:pt x="45747" y="102"/>
                  <a:pt x="45220" y="102"/>
                </a:cubicBezTo>
                <a:cubicBezTo>
                  <a:pt x="45142" y="102"/>
                  <a:pt x="45066" y="106"/>
                  <a:pt x="44994" y="115"/>
                </a:cubicBezTo>
                <a:cubicBezTo>
                  <a:pt x="44994" y="115"/>
                  <a:pt x="43108" y="3641"/>
                  <a:pt x="42649" y="5378"/>
                </a:cubicBezTo>
                <a:cubicBezTo>
                  <a:pt x="42649" y="5378"/>
                  <a:pt x="43113" y="1194"/>
                  <a:pt x="43742" y="19"/>
                </a:cubicBezTo>
                <a:cubicBezTo>
                  <a:pt x="43742" y="19"/>
                  <a:pt x="43424" y="1"/>
                  <a:pt x="4289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62"/>
          <p:cNvSpPr/>
          <p:nvPr/>
        </p:nvSpPr>
        <p:spPr>
          <a:xfrm rot="-2054524">
            <a:off x="8429314" y="1739474"/>
            <a:ext cx="1830195" cy="1590154"/>
          </a:xfrm>
          <a:custGeom>
            <a:avLst/>
            <a:gdLst/>
            <a:ahLst/>
            <a:cxnLst/>
            <a:rect l="l" t="t" r="r" b="b"/>
            <a:pathLst>
              <a:path w="38298" h="33275" extrusionOk="0">
                <a:moveTo>
                  <a:pt x="14833" y="1"/>
                </a:moveTo>
                <a:cubicBezTo>
                  <a:pt x="11265" y="1"/>
                  <a:pt x="7239" y="790"/>
                  <a:pt x="5195" y="3893"/>
                </a:cubicBezTo>
                <a:cubicBezTo>
                  <a:pt x="1034" y="10208"/>
                  <a:pt x="7714" y="12632"/>
                  <a:pt x="9260" y="13393"/>
                </a:cubicBezTo>
                <a:cubicBezTo>
                  <a:pt x="10745" y="14125"/>
                  <a:pt x="10354" y="14770"/>
                  <a:pt x="10322" y="14820"/>
                </a:cubicBezTo>
                <a:cubicBezTo>
                  <a:pt x="10320" y="14822"/>
                  <a:pt x="10319" y="14825"/>
                  <a:pt x="10317" y="14826"/>
                </a:cubicBezTo>
                <a:cubicBezTo>
                  <a:pt x="10290" y="14861"/>
                  <a:pt x="10045" y="15155"/>
                  <a:pt x="9381" y="15155"/>
                </a:cubicBezTo>
                <a:cubicBezTo>
                  <a:pt x="8912" y="15155"/>
                  <a:pt x="8233" y="15008"/>
                  <a:pt x="7273" y="14518"/>
                </a:cubicBezTo>
                <a:cubicBezTo>
                  <a:pt x="6779" y="14265"/>
                  <a:pt x="6169" y="14132"/>
                  <a:pt x="5522" y="14132"/>
                </a:cubicBezTo>
                <a:cubicBezTo>
                  <a:pt x="3030" y="14132"/>
                  <a:pt x="1" y="16114"/>
                  <a:pt x="1003" y="20890"/>
                </a:cubicBezTo>
                <a:cubicBezTo>
                  <a:pt x="2240" y="26788"/>
                  <a:pt x="7088" y="31453"/>
                  <a:pt x="13149" y="32195"/>
                </a:cubicBezTo>
                <a:cubicBezTo>
                  <a:pt x="13156" y="32195"/>
                  <a:pt x="13163" y="32196"/>
                  <a:pt x="13170" y="32196"/>
                </a:cubicBezTo>
                <a:cubicBezTo>
                  <a:pt x="13303" y="32196"/>
                  <a:pt x="13392" y="32048"/>
                  <a:pt x="13321" y="31929"/>
                </a:cubicBezTo>
                <a:cubicBezTo>
                  <a:pt x="12785" y="31037"/>
                  <a:pt x="11323" y="28273"/>
                  <a:pt x="11377" y="24767"/>
                </a:cubicBezTo>
                <a:cubicBezTo>
                  <a:pt x="11440" y="20799"/>
                  <a:pt x="12199" y="20415"/>
                  <a:pt x="12652" y="20415"/>
                </a:cubicBezTo>
                <a:cubicBezTo>
                  <a:pt x="12689" y="20415"/>
                  <a:pt x="12724" y="20417"/>
                  <a:pt x="12756" y="20421"/>
                </a:cubicBezTo>
                <a:cubicBezTo>
                  <a:pt x="13184" y="20465"/>
                  <a:pt x="13311" y="21156"/>
                  <a:pt x="13255" y="22292"/>
                </a:cubicBezTo>
                <a:cubicBezTo>
                  <a:pt x="13198" y="23427"/>
                  <a:pt x="12606" y="30081"/>
                  <a:pt x="14999" y="32062"/>
                </a:cubicBezTo>
                <a:cubicBezTo>
                  <a:pt x="16166" y="33027"/>
                  <a:pt x="18223" y="33275"/>
                  <a:pt x="20024" y="33275"/>
                </a:cubicBezTo>
                <a:cubicBezTo>
                  <a:pt x="21261" y="33275"/>
                  <a:pt x="22378" y="33158"/>
                  <a:pt x="23003" y="33077"/>
                </a:cubicBezTo>
                <a:cubicBezTo>
                  <a:pt x="23169" y="33057"/>
                  <a:pt x="23215" y="32840"/>
                  <a:pt x="23072" y="32754"/>
                </a:cubicBezTo>
                <a:cubicBezTo>
                  <a:pt x="22154" y="32202"/>
                  <a:pt x="20053" y="30662"/>
                  <a:pt x="18605" y="27458"/>
                </a:cubicBezTo>
                <a:cubicBezTo>
                  <a:pt x="16707" y="23256"/>
                  <a:pt x="16624" y="22136"/>
                  <a:pt x="17273" y="22061"/>
                </a:cubicBezTo>
                <a:cubicBezTo>
                  <a:pt x="17314" y="22056"/>
                  <a:pt x="17354" y="22054"/>
                  <a:pt x="17391" y="22054"/>
                </a:cubicBezTo>
                <a:cubicBezTo>
                  <a:pt x="17944" y="22054"/>
                  <a:pt x="18107" y="22582"/>
                  <a:pt x="18578" y="23980"/>
                </a:cubicBezTo>
                <a:cubicBezTo>
                  <a:pt x="19081" y="25474"/>
                  <a:pt x="21114" y="30836"/>
                  <a:pt x="24093" y="32184"/>
                </a:cubicBezTo>
                <a:cubicBezTo>
                  <a:pt x="24093" y="32184"/>
                  <a:pt x="24517" y="32507"/>
                  <a:pt x="25518" y="32507"/>
                </a:cubicBezTo>
                <a:cubicBezTo>
                  <a:pt x="26229" y="32507"/>
                  <a:pt x="27232" y="32343"/>
                  <a:pt x="28580" y="31785"/>
                </a:cubicBezTo>
                <a:cubicBezTo>
                  <a:pt x="28723" y="31726"/>
                  <a:pt x="28729" y="31527"/>
                  <a:pt x="28590" y="31463"/>
                </a:cubicBezTo>
                <a:cubicBezTo>
                  <a:pt x="27488" y="30963"/>
                  <a:pt x="24236" y="29174"/>
                  <a:pt x="22540" y="24885"/>
                </a:cubicBezTo>
                <a:cubicBezTo>
                  <a:pt x="22540" y="24885"/>
                  <a:pt x="21419" y="22521"/>
                  <a:pt x="22404" y="22502"/>
                </a:cubicBezTo>
                <a:cubicBezTo>
                  <a:pt x="22407" y="22501"/>
                  <a:pt x="22410" y="22501"/>
                  <a:pt x="22413" y="22501"/>
                </a:cubicBezTo>
                <a:cubicBezTo>
                  <a:pt x="23391" y="22501"/>
                  <a:pt x="23701" y="25933"/>
                  <a:pt x="25791" y="28176"/>
                </a:cubicBezTo>
                <a:cubicBezTo>
                  <a:pt x="27338" y="29839"/>
                  <a:pt x="28353" y="30664"/>
                  <a:pt x="29556" y="30664"/>
                </a:cubicBezTo>
                <a:cubicBezTo>
                  <a:pt x="29982" y="30664"/>
                  <a:pt x="30431" y="30561"/>
                  <a:pt x="30935" y="30355"/>
                </a:cubicBezTo>
                <a:cubicBezTo>
                  <a:pt x="32636" y="29660"/>
                  <a:pt x="34275" y="27190"/>
                  <a:pt x="35961" y="27190"/>
                </a:cubicBezTo>
                <a:cubicBezTo>
                  <a:pt x="36122" y="27190"/>
                  <a:pt x="36284" y="27212"/>
                  <a:pt x="36446" y="27261"/>
                </a:cubicBezTo>
                <a:cubicBezTo>
                  <a:pt x="36463" y="27266"/>
                  <a:pt x="36480" y="27269"/>
                  <a:pt x="36497" y="27269"/>
                </a:cubicBezTo>
                <a:cubicBezTo>
                  <a:pt x="36584" y="27269"/>
                  <a:pt x="36662" y="27201"/>
                  <a:pt x="36669" y="27107"/>
                </a:cubicBezTo>
                <a:cubicBezTo>
                  <a:pt x="36716" y="26373"/>
                  <a:pt x="36913" y="24069"/>
                  <a:pt x="37567" y="22623"/>
                </a:cubicBezTo>
                <a:cubicBezTo>
                  <a:pt x="38298" y="21007"/>
                  <a:pt x="37095" y="19207"/>
                  <a:pt x="34186" y="19207"/>
                </a:cubicBezTo>
                <a:cubicBezTo>
                  <a:pt x="33969" y="19207"/>
                  <a:pt x="33741" y="19217"/>
                  <a:pt x="33505" y="19238"/>
                </a:cubicBezTo>
                <a:cubicBezTo>
                  <a:pt x="31546" y="19411"/>
                  <a:pt x="29908" y="19656"/>
                  <a:pt x="28842" y="19656"/>
                </a:cubicBezTo>
                <a:cubicBezTo>
                  <a:pt x="28059" y="19656"/>
                  <a:pt x="27584" y="19523"/>
                  <a:pt x="27519" y="19133"/>
                </a:cubicBezTo>
                <a:cubicBezTo>
                  <a:pt x="27427" y="18579"/>
                  <a:pt x="29472" y="17812"/>
                  <a:pt x="32180" y="17812"/>
                </a:cubicBezTo>
                <a:cubicBezTo>
                  <a:pt x="33869" y="17812"/>
                  <a:pt x="35815" y="18110"/>
                  <a:pt x="37661" y="18946"/>
                </a:cubicBezTo>
                <a:cubicBezTo>
                  <a:pt x="37687" y="18957"/>
                  <a:pt x="37712" y="18962"/>
                  <a:pt x="37737" y="18962"/>
                </a:cubicBezTo>
                <a:cubicBezTo>
                  <a:pt x="37852" y="18962"/>
                  <a:pt x="37947" y="18849"/>
                  <a:pt x="37901" y="18728"/>
                </a:cubicBezTo>
                <a:cubicBezTo>
                  <a:pt x="37625" y="17988"/>
                  <a:pt x="37035" y="16339"/>
                  <a:pt x="36595" y="14646"/>
                </a:cubicBezTo>
                <a:cubicBezTo>
                  <a:pt x="36293" y="13487"/>
                  <a:pt x="34901" y="13072"/>
                  <a:pt x="33305" y="13072"/>
                </a:cubicBezTo>
                <a:cubicBezTo>
                  <a:pt x="31758" y="13072"/>
                  <a:pt x="30018" y="13462"/>
                  <a:pt x="28892" y="13939"/>
                </a:cubicBezTo>
                <a:cubicBezTo>
                  <a:pt x="27045" y="14724"/>
                  <a:pt x="24457" y="16269"/>
                  <a:pt x="23267" y="16269"/>
                </a:cubicBezTo>
                <a:cubicBezTo>
                  <a:pt x="22984" y="16269"/>
                  <a:pt x="22780" y="16182"/>
                  <a:pt x="22684" y="15977"/>
                </a:cubicBezTo>
                <a:cubicBezTo>
                  <a:pt x="22193" y="14925"/>
                  <a:pt x="27416" y="11580"/>
                  <a:pt x="35226" y="11552"/>
                </a:cubicBezTo>
                <a:cubicBezTo>
                  <a:pt x="35384" y="11552"/>
                  <a:pt x="35463" y="11361"/>
                  <a:pt x="35349" y="11252"/>
                </a:cubicBezTo>
                <a:cubicBezTo>
                  <a:pt x="34879" y="10802"/>
                  <a:pt x="34015" y="9936"/>
                  <a:pt x="33570" y="9257"/>
                </a:cubicBezTo>
                <a:cubicBezTo>
                  <a:pt x="33018" y="8412"/>
                  <a:pt x="31966" y="7334"/>
                  <a:pt x="31719" y="7085"/>
                </a:cubicBezTo>
                <a:cubicBezTo>
                  <a:pt x="31686" y="7052"/>
                  <a:pt x="31642" y="7034"/>
                  <a:pt x="31596" y="7034"/>
                </a:cubicBezTo>
                <a:cubicBezTo>
                  <a:pt x="31594" y="7034"/>
                  <a:pt x="31593" y="7034"/>
                  <a:pt x="31592" y="7034"/>
                </a:cubicBezTo>
                <a:cubicBezTo>
                  <a:pt x="30943" y="7051"/>
                  <a:pt x="26183" y="7251"/>
                  <a:pt x="23860" y="9490"/>
                </a:cubicBezTo>
                <a:cubicBezTo>
                  <a:pt x="21689" y="11583"/>
                  <a:pt x="20364" y="12688"/>
                  <a:pt x="19563" y="12688"/>
                </a:cubicBezTo>
                <a:cubicBezTo>
                  <a:pt x="19443" y="12688"/>
                  <a:pt x="19334" y="12663"/>
                  <a:pt x="19236" y="12613"/>
                </a:cubicBezTo>
                <a:cubicBezTo>
                  <a:pt x="18494" y="12233"/>
                  <a:pt x="19464" y="8294"/>
                  <a:pt x="30438" y="6029"/>
                </a:cubicBezTo>
                <a:cubicBezTo>
                  <a:pt x="30582" y="6000"/>
                  <a:pt x="30631" y="5817"/>
                  <a:pt x="30518" y="5723"/>
                </a:cubicBezTo>
                <a:cubicBezTo>
                  <a:pt x="29760" y="5095"/>
                  <a:pt x="27514" y="3358"/>
                  <a:pt x="24709" y="2350"/>
                </a:cubicBezTo>
                <a:cubicBezTo>
                  <a:pt x="24688" y="2343"/>
                  <a:pt x="24666" y="2339"/>
                  <a:pt x="24644" y="2339"/>
                </a:cubicBezTo>
                <a:cubicBezTo>
                  <a:pt x="24269" y="2354"/>
                  <a:pt x="20770" y="2592"/>
                  <a:pt x="17480" y="6796"/>
                </a:cubicBezTo>
                <a:cubicBezTo>
                  <a:pt x="14991" y="9975"/>
                  <a:pt x="14518" y="10447"/>
                  <a:pt x="14244" y="10447"/>
                </a:cubicBezTo>
                <a:cubicBezTo>
                  <a:pt x="14134" y="10447"/>
                  <a:pt x="14056" y="10372"/>
                  <a:pt x="13894" y="10364"/>
                </a:cubicBezTo>
                <a:cubicBezTo>
                  <a:pt x="13345" y="10336"/>
                  <a:pt x="13916" y="5163"/>
                  <a:pt x="20987" y="1241"/>
                </a:cubicBezTo>
                <a:cubicBezTo>
                  <a:pt x="21242" y="1099"/>
                  <a:pt x="21189" y="716"/>
                  <a:pt x="20903" y="657"/>
                </a:cubicBezTo>
                <a:cubicBezTo>
                  <a:pt x="19718" y="407"/>
                  <a:pt x="17394" y="1"/>
                  <a:pt x="1483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62"/>
          <p:cNvSpPr/>
          <p:nvPr/>
        </p:nvSpPr>
        <p:spPr>
          <a:xfrm rot="1243724">
            <a:off x="8165228" y="1211761"/>
            <a:ext cx="821802" cy="1858394"/>
          </a:xfrm>
          <a:custGeom>
            <a:avLst/>
            <a:gdLst/>
            <a:ahLst/>
            <a:cxnLst/>
            <a:rect l="l" t="t" r="r" b="b"/>
            <a:pathLst>
              <a:path w="21162" h="47855" extrusionOk="0">
                <a:moveTo>
                  <a:pt x="15716" y="1"/>
                </a:moveTo>
                <a:cubicBezTo>
                  <a:pt x="14156" y="5882"/>
                  <a:pt x="6359" y="8479"/>
                  <a:pt x="4697" y="14335"/>
                </a:cubicBezTo>
                <a:cubicBezTo>
                  <a:pt x="4211" y="16046"/>
                  <a:pt x="4316" y="17863"/>
                  <a:pt x="3973" y="19607"/>
                </a:cubicBezTo>
                <a:cubicBezTo>
                  <a:pt x="3270" y="23169"/>
                  <a:pt x="735" y="26250"/>
                  <a:pt x="384" y="29860"/>
                </a:cubicBezTo>
                <a:cubicBezTo>
                  <a:pt x="0" y="33792"/>
                  <a:pt x="2330" y="37540"/>
                  <a:pt x="5289" y="40192"/>
                </a:cubicBezTo>
                <a:cubicBezTo>
                  <a:pt x="6369" y="41160"/>
                  <a:pt x="7548" y="42035"/>
                  <a:pt x="8463" y="43155"/>
                </a:cubicBezTo>
                <a:cubicBezTo>
                  <a:pt x="9560" y="44499"/>
                  <a:pt x="10221" y="46129"/>
                  <a:pt x="11059" y="47645"/>
                </a:cubicBezTo>
                <a:cubicBezTo>
                  <a:pt x="11097" y="47714"/>
                  <a:pt x="11140" y="47784"/>
                  <a:pt x="11179" y="47854"/>
                </a:cubicBezTo>
                <a:cubicBezTo>
                  <a:pt x="11072" y="46119"/>
                  <a:pt x="11646" y="44318"/>
                  <a:pt x="12530" y="42779"/>
                </a:cubicBezTo>
                <a:cubicBezTo>
                  <a:pt x="13729" y="40687"/>
                  <a:pt x="15443" y="38933"/>
                  <a:pt x="16913" y="37016"/>
                </a:cubicBezTo>
                <a:cubicBezTo>
                  <a:pt x="18549" y="34877"/>
                  <a:pt x="19886" y="32525"/>
                  <a:pt x="20885" y="30024"/>
                </a:cubicBezTo>
                <a:cubicBezTo>
                  <a:pt x="21161" y="27628"/>
                  <a:pt x="20951" y="25207"/>
                  <a:pt x="20106" y="22947"/>
                </a:cubicBezTo>
                <a:cubicBezTo>
                  <a:pt x="19192" y="20505"/>
                  <a:pt x="17552" y="18191"/>
                  <a:pt x="17686" y="15588"/>
                </a:cubicBezTo>
                <a:cubicBezTo>
                  <a:pt x="17799" y="13364"/>
                  <a:pt x="19220" y="11317"/>
                  <a:pt x="19145" y="9090"/>
                </a:cubicBezTo>
                <a:cubicBezTo>
                  <a:pt x="19033" y="5737"/>
                  <a:pt x="15789" y="3355"/>
                  <a:pt x="1571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ali" charset="-34"/>
              <a:cs typeface="Mali" charset="-34"/>
            </a:endParaRPr>
          </a:p>
        </p:txBody>
      </p:sp>
      <p:sp>
        <p:nvSpPr>
          <p:cNvPr id="604" name="Google Shape;604;p62"/>
          <p:cNvSpPr/>
          <p:nvPr/>
        </p:nvSpPr>
        <p:spPr>
          <a:xfrm rot="2445558">
            <a:off x="8639175" y="2904195"/>
            <a:ext cx="2047575" cy="1995104"/>
          </a:xfrm>
          <a:custGeom>
            <a:avLst/>
            <a:gdLst/>
            <a:ahLst/>
            <a:cxnLst/>
            <a:rect l="l" t="t" r="r" b="b"/>
            <a:pathLst>
              <a:path w="42847" h="41749" extrusionOk="0">
                <a:moveTo>
                  <a:pt x="23095" y="23279"/>
                </a:moveTo>
                <a:lnTo>
                  <a:pt x="23086" y="23281"/>
                </a:lnTo>
                <a:lnTo>
                  <a:pt x="23088" y="23279"/>
                </a:lnTo>
                <a:close/>
                <a:moveTo>
                  <a:pt x="27396" y="0"/>
                </a:moveTo>
                <a:lnTo>
                  <a:pt x="27396" y="0"/>
                </a:lnTo>
                <a:cubicBezTo>
                  <a:pt x="27396" y="0"/>
                  <a:pt x="27370" y="122"/>
                  <a:pt x="27327" y="346"/>
                </a:cubicBezTo>
                <a:cubicBezTo>
                  <a:pt x="26993" y="2068"/>
                  <a:pt x="25528" y="10157"/>
                  <a:pt x="25263" y="21002"/>
                </a:cubicBezTo>
                <a:cubicBezTo>
                  <a:pt x="24591" y="21553"/>
                  <a:pt x="23914" y="22097"/>
                  <a:pt x="23231" y="22634"/>
                </a:cubicBezTo>
                <a:cubicBezTo>
                  <a:pt x="22984" y="22829"/>
                  <a:pt x="22734" y="23019"/>
                  <a:pt x="22485" y="23211"/>
                </a:cubicBezTo>
                <a:cubicBezTo>
                  <a:pt x="25076" y="12769"/>
                  <a:pt x="20166" y="230"/>
                  <a:pt x="20166" y="228"/>
                </a:cubicBezTo>
                <a:lnTo>
                  <a:pt x="20166" y="228"/>
                </a:lnTo>
                <a:cubicBezTo>
                  <a:pt x="20166" y="230"/>
                  <a:pt x="20599" y="15838"/>
                  <a:pt x="22335" y="23327"/>
                </a:cubicBezTo>
                <a:cubicBezTo>
                  <a:pt x="21306" y="24121"/>
                  <a:pt x="20262" y="24894"/>
                  <a:pt x="19204" y="25647"/>
                </a:cubicBezTo>
                <a:cubicBezTo>
                  <a:pt x="21630" y="18664"/>
                  <a:pt x="15086" y="4772"/>
                  <a:pt x="13785" y="2124"/>
                </a:cubicBezTo>
                <a:cubicBezTo>
                  <a:pt x="13764" y="2049"/>
                  <a:pt x="13744" y="1973"/>
                  <a:pt x="13723" y="1898"/>
                </a:cubicBezTo>
                <a:lnTo>
                  <a:pt x="13723" y="1898"/>
                </a:lnTo>
                <a:lnTo>
                  <a:pt x="13769" y="2092"/>
                </a:lnTo>
                <a:cubicBezTo>
                  <a:pt x="13638" y="1827"/>
                  <a:pt x="13564" y="1682"/>
                  <a:pt x="13564" y="1682"/>
                </a:cubicBezTo>
                <a:lnTo>
                  <a:pt x="13564" y="1682"/>
                </a:lnTo>
                <a:cubicBezTo>
                  <a:pt x="13565" y="1683"/>
                  <a:pt x="15293" y="16415"/>
                  <a:pt x="18897" y="25868"/>
                </a:cubicBezTo>
                <a:cubicBezTo>
                  <a:pt x="18395" y="26221"/>
                  <a:pt x="17890" y="26570"/>
                  <a:pt x="17382" y="26915"/>
                </a:cubicBezTo>
                <a:cubicBezTo>
                  <a:pt x="16778" y="27322"/>
                  <a:pt x="16164" y="27714"/>
                  <a:pt x="15546" y="28097"/>
                </a:cubicBezTo>
                <a:cubicBezTo>
                  <a:pt x="15560" y="27903"/>
                  <a:pt x="15572" y="27708"/>
                  <a:pt x="15583" y="27512"/>
                </a:cubicBezTo>
                <a:cubicBezTo>
                  <a:pt x="16189" y="16302"/>
                  <a:pt x="11443" y="4783"/>
                  <a:pt x="11442" y="4781"/>
                </a:cubicBezTo>
                <a:lnTo>
                  <a:pt x="11442" y="4781"/>
                </a:lnTo>
                <a:cubicBezTo>
                  <a:pt x="11442" y="4782"/>
                  <a:pt x="11473" y="4970"/>
                  <a:pt x="11521" y="5317"/>
                </a:cubicBezTo>
                <a:cubicBezTo>
                  <a:pt x="11530" y="5393"/>
                  <a:pt x="11540" y="5471"/>
                  <a:pt x="11550" y="5547"/>
                </a:cubicBezTo>
                <a:cubicBezTo>
                  <a:pt x="11733" y="6952"/>
                  <a:pt x="12074" y="10175"/>
                  <a:pt x="12001" y="14162"/>
                </a:cubicBezTo>
                <a:cubicBezTo>
                  <a:pt x="11908" y="19275"/>
                  <a:pt x="14003" y="25992"/>
                  <a:pt x="15307" y="28245"/>
                </a:cubicBezTo>
                <a:cubicBezTo>
                  <a:pt x="14595" y="28684"/>
                  <a:pt x="13879" y="29113"/>
                  <a:pt x="13160" y="29538"/>
                </a:cubicBezTo>
                <a:cubicBezTo>
                  <a:pt x="13374" y="26998"/>
                  <a:pt x="11560" y="18744"/>
                  <a:pt x="9704" y="15264"/>
                </a:cubicBezTo>
                <a:cubicBezTo>
                  <a:pt x="8186" y="12416"/>
                  <a:pt x="6747" y="8973"/>
                  <a:pt x="6111" y="7397"/>
                </a:cubicBezTo>
                <a:cubicBezTo>
                  <a:pt x="6060" y="7205"/>
                  <a:pt x="6007" y="7013"/>
                  <a:pt x="5957" y="6820"/>
                </a:cubicBezTo>
                <a:lnTo>
                  <a:pt x="5957" y="6820"/>
                </a:lnTo>
                <a:cubicBezTo>
                  <a:pt x="5987" y="6963"/>
                  <a:pt x="6020" y="7106"/>
                  <a:pt x="6051" y="7249"/>
                </a:cubicBezTo>
                <a:cubicBezTo>
                  <a:pt x="5870" y="6798"/>
                  <a:pt x="5766" y="6533"/>
                  <a:pt x="5766" y="6533"/>
                </a:cubicBezTo>
                <a:lnTo>
                  <a:pt x="5766" y="6533"/>
                </a:lnTo>
                <a:cubicBezTo>
                  <a:pt x="5767" y="6534"/>
                  <a:pt x="8059" y="22925"/>
                  <a:pt x="12782" y="29762"/>
                </a:cubicBezTo>
                <a:cubicBezTo>
                  <a:pt x="12260" y="30071"/>
                  <a:pt x="11739" y="30379"/>
                  <a:pt x="11218" y="30690"/>
                </a:cubicBezTo>
                <a:cubicBezTo>
                  <a:pt x="10930" y="30855"/>
                  <a:pt x="10639" y="31016"/>
                  <a:pt x="10349" y="31178"/>
                </a:cubicBezTo>
                <a:cubicBezTo>
                  <a:pt x="10224" y="30000"/>
                  <a:pt x="9534" y="26382"/>
                  <a:pt x="5756" y="20229"/>
                </a:cubicBezTo>
                <a:cubicBezTo>
                  <a:pt x="1060" y="12583"/>
                  <a:pt x="1345" y="10426"/>
                  <a:pt x="726" y="10125"/>
                </a:cubicBezTo>
                <a:lnTo>
                  <a:pt x="726" y="10125"/>
                </a:lnTo>
                <a:cubicBezTo>
                  <a:pt x="726" y="10125"/>
                  <a:pt x="0" y="14287"/>
                  <a:pt x="3773" y="21942"/>
                </a:cubicBezTo>
                <a:cubicBezTo>
                  <a:pt x="6799" y="28082"/>
                  <a:pt x="9218" y="30589"/>
                  <a:pt x="10057" y="31341"/>
                </a:cubicBezTo>
                <a:cubicBezTo>
                  <a:pt x="8342" y="32293"/>
                  <a:pt x="6596" y="33188"/>
                  <a:pt x="4809" y="34048"/>
                </a:cubicBezTo>
                <a:lnTo>
                  <a:pt x="4836" y="34126"/>
                </a:lnTo>
                <a:cubicBezTo>
                  <a:pt x="5998" y="33777"/>
                  <a:pt x="7179" y="33439"/>
                  <a:pt x="8293" y="32943"/>
                </a:cubicBezTo>
                <a:cubicBezTo>
                  <a:pt x="9379" y="32529"/>
                  <a:pt x="10407" y="31996"/>
                  <a:pt x="11447" y="31482"/>
                </a:cubicBezTo>
                <a:cubicBezTo>
                  <a:pt x="11380" y="31365"/>
                  <a:pt x="11314" y="31250"/>
                  <a:pt x="11252" y="31136"/>
                </a:cubicBezTo>
                <a:lnTo>
                  <a:pt x="11252" y="31136"/>
                </a:lnTo>
                <a:cubicBezTo>
                  <a:pt x="11255" y="31139"/>
                  <a:pt x="11421" y="31207"/>
                  <a:pt x="11712" y="31345"/>
                </a:cubicBezTo>
                <a:cubicBezTo>
                  <a:pt x="12615" y="30859"/>
                  <a:pt x="13494" y="30330"/>
                  <a:pt x="14355" y="29777"/>
                </a:cubicBezTo>
                <a:cubicBezTo>
                  <a:pt x="21724" y="37761"/>
                  <a:pt x="37676" y="41749"/>
                  <a:pt x="37676" y="41749"/>
                </a:cubicBezTo>
                <a:cubicBezTo>
                  <a:pt x="34428" y="40090"/>
                  <a:pt x="33492" y="38868"/>
                  <a:pt x="26985" y="34628"/>
                </a:cubicBezTo>
                <a:cubicBezTo>
                  <a:pt x="21640" y="31144"/>
                  <a:pt x="16372" y="29910"/>
                  <a:pt x="14662" y="29580"/>
                </a:cubicBezTo>
                <a:cubicBezTo>
                  <a:pt x="15498" y="29034"/>
                  <a:pt x="16320" y="28467"/>
                  <a:pt x="17133" y="27890"/>
                </a:cubicBezTo>
                <a:cubicBezTo>
                  <a:pt x="17180" y="27917"/>
                  <a:pt x="17227" y="27945"/>
                  <a:pt x="17274" y="27972"/>
                </a:cubicBezTo>
                <a:lnTo>
                  <a:pt x="17222" y="27958"/>
                </a:lnTo>
                <a:lnTo>
                  <a:pt x="17222" y="27958"/>
                </a:lnTo>
                <a:cubicBezTo>
                  <a:pt x="17241" y="27965"/>
                  <a:pt x="17262" y="27971"/>
                  <a:pt x="17281" y="27978"/>
                </a:cubicBezTo>
                <a:cubicBezTo>
                  <a:pt x="25762" y="32926"/>
                  <a:pt x="34059" y="33755"/>
                  <a:pt x="38664" y="33755"/>
                </a:cubicBezTo>
                <a:cubicBezTo>
                  <a:pt x="40980" y="33755"/>
                  <a:pt x="42361" y="33545"/>
                  <a:pt x="42362" y="33545"/>
                </a:cubicBezTo>
                <a:lnTo>
                  <a:pt x="42362" y="33545"/>
                </a:lnTo>
                <a:cubicBezTo>
                  <a:pt x="42302" y="33552"/>
                  <a:pt x="42237" y="33556"/>
                  <a:pt x="42167" y="33556"/>
                </a:cubicBezTo>
                <a:cubicBezTo>
                  <a:pt x="40626" y="33556"/>
                  <a:pt x="36684" y="31824"/>
                  <a:pt x="30630" y="29974"/>
                </a:cubicBezTo>
                <a:cubicBezTo>
                  <a:pt x="25311" y="28347"/>
                  <a:pt x="19176" y="27851"/>
                  <a:pt x="17353" y="27733"/>
                </a:cubicBezTo>
                <a:cubicBezTo>
                  <a:pt x="17487" y="27638"/>
                  <a:pt x="17621" y="27543"/>
                  <a:pt x="17753" y="27447"/>
                </a:cubicBezTo>
                <a:cubicBezTo>
                  <a:pt x="18530" y="26882"/>
                  <a:pt x="19299" y="26305"/>
                  <a:pt x="20057" y="25714"/>
                </a:cubicBezTo>
                <a:cubicBezTo>
                  <a:pt x="22232" y="26654"/>
                  <a:pt x="24866" y="26981"/>
                  <a:pt x="27463" y="26981"/>
                </a:cubicBezTo>
                <a:cubicBezTo>
                  <a:pt x="32320" y="26981"/>
                  <a:pt x="37052" y="25839"/>
                  <a:pt x="38431" y="25430"/>
                </a:cubicBezTo>
                <a:cubicBezTo>
                  <a:pt x="40577" y="24791"/>
                  <a:pt x="42243" y="22159"/>
                  <a:pt x="42243" y="22158"/>
                </a:cubicBezTo>
                <a:lnTo>
                  <a:pt x="42243" y="22158"/>
                </a:lnTo>
                <a:cubicBezTo>
                  <a:pt x="42243" y="22159"/>
                  <a:pt x="40599" y="24115"/>
                  <a:pt x="38594" y="24597"/>
                </a:cubicBezTo>
                <a:cubicBezTo>
                  <a:pt x="38486" y="24623"/>
                  <a:pt x="38378" y="24645"/>
                  <a:pt x="38269" y="24662"/>
                </a:cubicBezTo>
                <a:cubicBezTo>
                  <a:pt x="37032" y="24852"/>
                  <a:pt x="23684" y="24920"/>
                  <a:pt x="20456" y="25408"/>
                </a:cubicBezTo>
                <a:cubicBezTo>
                  <a:pt x="21292" y="24754"/>
                  <a:pt x="22118" y="24088"/>
                  <a:pt x="22932" y="23409"/>
                </a:cubicBezTo>
                <a:cubicBezTo>
                  <a:pt x="26207" y="23929"/>
                  <a:pt x="28973" y="24137"/>
                  <a:pt x="31301" y="24137"/>
                </a:cubicBezTo>
                <a:cubicBezTo>
                  <a:pt x="38496" y="24137"/>
                  <a:pt x="41511" y="22154"/>
                  <a:pt x="42474" y="21303"/>
                </a:cubicBezTo>
                <a:cubicBezTo>
                  <a:pt x="42737" y="21070"/>
                  <a:pt x="42846" y="20922"/>
                  <a:pt x="42846" y="20922"/>
                </a:cubicBezTo>
                <a:lnTo>
                  <a:pt x="42846" y="20922"/>
                </a:lnTo>
                <a:cubicBezTo>
                  <a:pt x="34020" y="21281"/>
                  <a:pt x="25279" y="22863"/>
                  <a:pt x="23149" y="23269"/>
                </a:cubicBezTo>
                <a:cubicBezTo>
                  <a:pt x="23131" y="23269"/>
                  <a:pt x="23115" y="23272"/>
                  <a:pt x="23098" y="23272"/>
                </a:cubicBezTo>
                <a:cubicBezTo>
                  <a:pt x="23227" y="23163"/>
                  <a:pt x="23358" y="23057"/>
                  <a:pt x="23488" y="22949"/>
                </a:cubicBezTo>
                <a:cubicBezTo>
                  <a:pt x="24575" y="22017"/>
                  <a:pt x="25643" y="21064"/>
                  <a:pt x="26691" y="20088"/>
                </a:cubicBezTo>
                <a:cubicBezTo>
                  <a:pt x="28043" y="20419"/>
                  <a:pt x="29282" y="20559"/>
                  <a:pt x="30410" y="20559"/>
                </a:cubicBezTo>
                <a:cubicBezTo>
                  <a:pt x="35452" y="20559"/>
                  <a:pt x="38288" y="17758"/>
                  <a:pt x="39220" y="16640"/>
                </a:cubicBezTo>
                <a:cubicBezTo>
                  <a:pt x="39249" y="16624"/>
                  <a:pt x="39278" y="16608"/>
                  <a:pt x="39308" y="16592"/>
                </a:cubicBezTo>
                <a:lnTo>
                  <a:pt x="39308" y="16592"/>
                </a:lnTo>
                <a:cubicBezTo>
                  <a:pt x="39282" y="16604"/>
                  <a:pt x="39256" y="16616"/>
                  <a:pt x="39230" y="16627"/>
                </a:cubicBezTo>
                <a:cubicBezTo>
                  <a:pt x="39455" y="16355"/>
                  <a:pt x="39567" y="16186"/>
                  <a:pt x="39567" y="16186"/>
                </a:cubicBezTo>
                <a:lnTo>
                  <a:pt x="39567" y="16186"/>
                </a:lnTo>
                <a:cubicBezTo>
                  <a:pt x="35998" y="17878"/>
                  <a:pt x="28385" y="19649"/>
                  <a:pt x="26847" y="19998"/>
                </a:cubicBezTo>
                <a:lnTo>
                  <a:pt x="26769" y="20016"/>
                </a:lnTo>
                <a:cubicBezTo>
                  <a:pt x="27324" y="19498"/>
                  <a:pt x="27872" y="18972"/>
                  <a:pt x="28413" y="18439"/>
                </a:cubicBezTo>
                <a:cubicBezTo>
                  <a:pt x="39709" y="15091"/>
                  <a:pt x="39813" y="10336"/>
                  <a:pt x="39350" y="10187"/>
                </a:cubicBezTo>
                <a:cubicBezTo>
                  <a:pt x="39346" y="10185"/>
                  <a:pt x="39341" y="10185"/>
                  <a:pt x="39336" y="10185"/>
                </a:cubicBezTo>
                <a:cubicBezTo>
                  <a:pt x="38756" y="10185"/>
                  <a:pt x="30027" y="17124"/>
                  <a:pt x="28566" y="18290"/>
                </a:cubicBezTo>
                <a:lnTo>
                  <a:pt x="28566" y="18290"/>
                </a:lnTo>
                <a:cubicBezTo>
                  <a:pt x="28657" y="18199"/>
                  <a:pt x="28751" y="18110"/>
                  <a:pt x="28842" y="18018"/>
                </a:cubicBezTo>
                <a:lnTo>
                  <a:pt x="28785" y="17960"/>
                </a:lnTo>
                <a:cubicBezTo>
                  <a:pt x="28775" y="17970"/>
                  <a:pt x="28765" y="17978"/>
                  <a:pt x="28754" y="17988"/>
                </a:cubicBezTo>
                <a:cubicBezTo>
                  <a:pt x="29796" y="16795"/>
                  <a:pt x="31917" y="13901"/>
                  <a:pt x="33031" y="9082"/>
                </a:cubicBezTo>
                <a:cubicBezTo>
                  <a:pt x="33297" y="7925"/>
                  <a:pt x="33431" y="6739"/>
                  <a:pt x="33379" y="5554"/>
                </a:cubicBezTo>
                <a:cubicBezTo>
                  <a:pt x="33329" y="4439"/>
                  <a:pt x="33123" y="3172"/>
                  <a:pt x="32501" y="2563"/>
                </a:cubicBezTo>
                <a:cubicBezTo>
                  <a:pt x="32501" y="2563"/>
                  <a:pt x="30105" y="14315"/>
                  <a:pt x="28218" y="18469"/>
                </a:cubicBezTo>
                <a:cubicBezTo>
                  <a:pt x="27420" y="19185"/>
                  <a:pt x="26609" y="19886"/>
                  <a:pt x="25785" y="20572"/>
                </a:cubicBezTo>
                <a:cubicBezTo>
                  <a:pt x="26688" y="19087"/>
                  <a:pt x="28348" y="14343"/>
                  <a:pt x="27396" y="0"/>
                </a:cubicBezTo>
                <a:close/>
              </a:path>
            </a:pathLst>
          </a:custGeom>
          <a:solidFill>
            <a:srgbClr val="44776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DA5CFE0F-1A31-4A05-83A4-C0461B86A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01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8000"/>
                </a:solidFill>
                <a:latin typeface="Mali" charset="-34"/>
                <a:cs typeface="Mali" charset="-34"/>
              </a:rPr>
              <a:t>a. Xác định đoạn kết bài.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E95B26C6-F76C-4FA7-9787-A5C622E6B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912" y="3202512"/>
            <a:ext cx="985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b.Theo</a:t>
            </a:r>
            <a:r>
              <a:rPr lang="en-US" altLang="en-US" sz="2800" b="1" dirty="0">
                <a:solidFill>
                  <a:srgbClr val="008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em</a:t>
            </a:r>
            <a:r>
              <a:rPr lang="en-US" altLang="en-US" sz="2800" b="1" dirty="0">
                <a:solidFill>
                  <a:srgbClr val="008000"/>
                </a:solidFill>
                <a:latin typeface="Mali" charset="-34"/>
                <a:cs typeface="Mali" charset="-34"/>
              </a:rPr>
              <a:t>, </a:t>
            </a:r>
            <a:r>
              <a:rPr lang="en-US" altLang="en-US" sz="2800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đó</a:t>
            </a:r>
            <a:r>
              <a:rPr lang="en-US" altLang="en-US" sz="2800" b="1" dirty="0">
                <a:solidFill>
                  <a:srgbClr val="008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là</a:t>
            </a:r>
            <a:r>
              <a:rPr lang="en-US" altLang="en-US" sz="2800" b="1" dirty="0">
                <a:solidFill>
                  <a:srgbClr val="008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kết</a:t>
            </a:r>
            <a:r>
              <a:rPr lang="en-US" altLang="en-US" sz="2800" b="1" dirty="0">
                <a:solidFill>
                  <a:srgbClr val="008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bài</a:t>
            </a:r>
            <a:r>
              <a:rPr lang="en-US" altLang="en-US" sz="2800" b="1" dirty="0">
                <a:solidFill>
                  <a:srgbClr val="008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theo</a:t>
            </a:r>
            <a:r>
              <a:rPr lang="en-US" altLang="en-US" sz="2800" b="1" dirty="0">
                <a:solidFill>
                  <a:srgbClr val="008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cách</a:t>
            </a:r>
            <a:r>
              <a:rPr lang="en-US" altLang="en-US" sz="2800" b="1" dirty="0">
                <a:solidFill>
                  <a:srgbClr val="008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Mali" charset="-34"/>
                <a:cs typeface="Mali" charset="-34"/>
              </a:rPr>
              <a:t>nào</a:t>
            </a:r>
            <a:r>
              <a:rPr lang="en-US" altLang="en-US" sz="2800" b="1" dirty="0">
                <a:solidFill>
                  <a:srgbClr val="008000"/>
                </a:solidFill>
                <a:latin typeface="Mali" charset="-34"/>
                <a:cs typeface="Mali" charset="-34"/>
              </a:rPr>
              <a:t>?</a:t>
            </a:r>
            <a:r>
              <a:rPr lang="en-US" altLang="en-US" sz="2800" dirty="0">
                <a:solidFill>
                  <a:srgbClr val="008000"/>
                </a:solidFill>
                <a:latin typeface="Mali" charset="-34"/>
                <a:cs typeface="Mali" charset="-34"/>
              </a:rPr>
              <a:t> </a:t>
            </a: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1E1B17F9-AD0D-442B-A9C3-0C10DC235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402" y="3692879"/>
            <a:ext cx="734656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Mali" charset="-34"/>
                <a:cs typeface="Mali" charset="-34"/>
              </a:rPr>
              <a:t>*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Đó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là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kiểu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kết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bài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mở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rộng</a:t>
            </a:r>
            <a:r>
              <a:rPr lang="en-US" altLang="en-US" sz="2800" b="1" dirty="0">
                <a:latin typeface="Mali" charset="-34"/>
                <a:cs typeface="Mali" charset="-34"/>
              </a:rPr>
              <a:t>: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căn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dặn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của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mẹ</a:t>
            </a:r>
            <a:r>
              <a:rPr lang="en-US" altLang="en-US" sz="2800" b="1" dirty="0">
                <a:latin typeface="Mali" charset="-34"/>
                <a:cs typeface="Mali" charset="-34"/>
              </a:rPr>
              <a:t>; ý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thức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giữ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gìn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cái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nón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của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bạn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nhỏ</a:t>
            </a:r>
            <a:r>
              <a:rPr lang="en-US" altLang="en-US" sz="2800" b="1" dirty="0">
                <a:latin typeface="Mali" charset="-34"/>
                <a:cs typeface="Mali" charset="-34"/>
              </a:rPr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5382F5-1252-4814-8116-8F1F7B9B6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13" y="1036276"/>
            <a:ext cx="880919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Mali" charset="-34"/>
                <a:cs typeface="Mali" charset="-34"/>
              </a:rPr>
              <a:t>    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Má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bảo</a:t>
            </a:r>
            <a:r>
              <a:rPr lang="en-US" altLang="en-US" sz="2800" b="1" dirty="0">
                <a:latin typeface="Mali" charset="-34"/>
                <a:cs typeface="Mali" charset="-34"/>
              </a:rPr>
              <a:t>: “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Có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của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phải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biết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giữ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gìn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thì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mới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được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lâu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bền</a:t>
            </a:r>
            <a:r>
              <a:rPr lang="en-US" altLang="en-US" sz="2800" b="1" dirty="0">
                <a:latin typeface="Mali" charset="-34"/>
                <a:cs typeface="Mali" charset="-34"/>
              </a:rPr>
              <a:t>.”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Vì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vậy</a:t>
            </a:r>
            <a:r>
              <a:rPr lang="en-US" altLang="en-US" sz="2800" b="1" dirty="0">
                <a:latin typeface="Mali" charset="-34"/>
                <a:cs typeface="Mali" charset="-34"/>
              </a:rPr>
              <a:t>,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mỗi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khi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đi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đâu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về</a:t>
            </a:r>
            <a:r>
              <a:rPr lang="en-US" altLang="en-US" sz="2800" b="1" dirty="0">
                <a:latin typeface="Mali" charset="-34"/>
                <a:cs typeface="Mali" charset="-34"/>
              </a:rPr>
              <a:t>,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tôi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đều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mắc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nón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vào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chiếc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đinh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đóng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trên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tường</a:t>
            </a:r>
            <a:r>
              <a:rPr lang="en-US" altLang="en-US" sz="2800" b="1" dirty="0">
                <a:latin typeface="Mali" charset="-34"/>
                <a:cs typeface="Mali" charset="-34"/>
              </a:rPr>
              <a:t>.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Không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khi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nào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tôi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dùng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nón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để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quạt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vì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quạt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như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thế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nón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dễ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bị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méo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vành</a:t>
            </a:r>
            <a:r>
              <a:rPr lang="en-US" altLang="en-US" sz="2800" b="1" dirty="0">
                <a:latin typeface="Mali" charset="-34"/>
                <a:cs typeface="Mali" charset="-34"/>
              </a:rPr>
              <a:t> .</a:t>
            </a:r>
            <a:endParaRPr lang="en-US" altLang="en-US" sz="2800" dirty="0">
              <a:latin typeface="Mali" charset="-34"/>
              <a:cs typeface="Mali" charset="-34"/>
            </a:endParaRP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9ABB170E-5ED4-464A-BFC1-E05F077D5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167095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latin typeface="Mali" charset="-34"/>
                <a:cs typeface="Mali" charset="-34"/>
              </a:rPr>
              <a:t>1.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Đọc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bài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err="1">
                <a:latin typeface="Mali" charset="-34"/>
                <a:cs typeface="Mali" charset="-34"/>
              </a:rPr>
              <a:t>văn</a:t>
            </a:r>
            <a:r>
              <a:rPr lang="en-US" altLang="en-US" sz="2800" b="1">
                <a:latin typeface="Mali" charset="-34"/>
                <a:cs typeface="Mali" charset="-34"/>
              </a:rPr>
              <a:t> </a:t>
            </a:r>
            <a:r>
              <a:rPr lang="en-US" altLang="en-US" sz="2800" b="1">
                <a:solidFill>
                  <a:srgbClr val="008000"/>
                </a:solidFill>
                <a:latin typeface="Mali" charset="-34"/>
                <a:cs typeface="Mali" charset="-34"/>
              </a:rPr>
              <a:t>Cái </a:t>
            </a:r>
            <a:r>
              <a:rPr lang="en-US" altLang="en-US" sz="2800" b="1" smtClean="0">
                <a:solidFill>
                  <a:srgbClr val="008000"/>
                </a:solidFill>
                <a:latin typeface="Mali" charset="-34"/>
                <a:cs typeface="Mali" charset="-34"/>
              </a:rPr>
              <a:t>nón</a:t>
            </a:r>
            <a:r>
              <a:rPr lang="en-US" altLang="en-US" sz="2800" b="1" smtClean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và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trả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lời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câu</a:t>
            </a:r>
            <a:r>
              <a:rPr lang="en-US" altLang="en-US" sz="2800" b="1" dirty="0">
                <a:latin typeface="Mali" charset="-34"/>
                <a:cs typeface="Mali" charset="-34"/>
              </a:rPr>
              <a:t> </a:t>
            </a:r>
            <a:r>
              <a:rPr lang="en-US" altLang="en-US" sz="2800" b="1" dirty="0" err="1">
                <a:latin typeface="Mali" charset="-34"/>
                <a:cs typeface="Mali" charset="-34"/>
              </a:rPr>
              <a:t>hỏi</a:t>
            </a:r>
            <a:r>
              <a:rPr lang="en-US" altLang="en-US" sz="2800" b="1" dirty="0">
                <a:latin typeface="Mali" charset="-34"/>
                <a:cs typeface="Mali" charset="-34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2742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ight Arrow 10">
            <a:extLst>
              <a:ext uri="{FF2B5EF4-FFF2-40B4-BE49-F238E27FC236}">
                <a16:creationId xmlns:a16="http://schemas.microsoft.com/office/drawing/2014/main" id="{838764BF-2BF8-4FC8-A5AF-B6C02ACCC992}"/>
              </a:ext>
            </a:extLst>
          </p:cNvPr>
          <p:cNvSpPr/>
          <p:nvPr/>
        </p:nvSpPr>
        <p:spPr>
          <a:xfrm rot="1455899" flipV="1">
            <a:off x="1214532" y="2978276"/>
            <a:ext cx="563563" cy="25241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Mali" charset="-34"/>
              <a:cs typeface="Mali" charset="-34"/>
            </a:endParaRPr>
          </a:p>
        </p:txBody>
      </p:sp>
      <p:sp>
        <p:nvSpPr>
          <p:cNvPr id="52" name="Right Arrow 18">
            <a:extLst>
              <a:ext uri="{FF2B5EF4-FFF2-40B4-BE49-F238E27FC236}">
                <a16:creationId xmlns:a16="http://schemas.microsoft.com/office/drawing/2014/main" id="{44FA5156-8EC4-4114-9114-EF33729AB86C}"/>
              </a:ext>
            </a:extLst>
          </p:cNvPr>
          <p:cNvSpPr/>
          <p:nvPr/>
        </p:nvSpPr>
        <p:spPr>
          <a:xfrm rot="20945625" flipV="1">
            <a:off x="1305828" y="1883722"/>
            <a:ext cx="563563" cy="252412"/>
          </a:xfrm>
          <a:prstGeom prst="rightArrow">
            <a:avLst>
              <a:gd name="adj1" fmla="val 50000"/>
              <a:gd name="adj2" fmla="val 5348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Mali" charset="-34"/>
              <a:cs typeface="Mali" charset="-34"/>
            </a:endParaRP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D2CB9600-7C0A-4798-8F03-C25C9EBEE681}"/>
              </a:ext>
            </a:extLst>
          </p:cNvPr>
          <p:cNvSpPr/>
          <p:nvPr/>
        </p:nvSpPr>
        <p:spPr>
          <a:xfrm>
            <a:off x="-4520" y="1926431"/>
            <a:ext cx="1219200" cy="1143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solidFill>
                  <a:srgbClr val="FF0000"/>
                </a:solidFill>
                <a:latin typeface="Mali" charset="-34"/>
                <a:cs typeface="Mali" charset="-34"/>
              </a:rPr>
              <a:t>Kết</a:t>
            </a:r>
            <a:r>
              <a:rPr lang="en-US" sz="4000" b="1" dirty="0">
                <a:solidFill>
                  <a:srgbClr val="FF0000"/>
                </a:solidFill>
                <a:latin typeface="Mali" charset="-34"/>
                <a:cs typeface="Mali" charset="-34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Mali" charset="-34"/>
                <a:cs typeface="Mali" charset="-34"/>
              </a:rPr>
              <a:t>bài</a:t>
            </a:r>
            <a:endParaRPr lang="en-US" sz="4000" b="1" dirty="0">
              <a:solidFill>
                <a:srgbClr val="FF0000"/>
              </a:solidFill>
              <a:latin typeface="Mali" charset="-34"/>
              <a:cs typeface="Mali" charset="-34"/>
            </a:endParaRPr>
          </a:p>
        </p:txBody>
      </p:sp>
      <p:sp>
        <p:nvSpPr>
          <p:cNvPr id="54" name="Flowchart: Process 53">
            <a:extLst>
              <a:ext uri="{FF2B5EF4-FFF2-40B4-BE49-F238E27FC236}">
                <a16:creationId xmlns:a16="http://schemas.microsoft.com/office/drawing/2014/main" id="{67ACB047-BCE2-4A28-AF22-A3BA001C9304}"/>
              </a:ext>
            </a:extLst>
          </p:cNvPr>
          <p:cNvSpPr/>
          <p:nvPr/>
        </p:nvSpPr>
        <p:spPr>
          <a:xfrm>
            <a:off x="1888179" y="1022350"/>
            <a:ext cx="1420707" cy="12954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b="1" dirty="0" err="1">
                <a:solidFill>
                  <a:srgbClr val="0000FF"/>
                </a:solidFill>
                <a:latin typeface="Mali" charset="-34"/>
                <a:cs typeface="Mali" charset="-34"/>
              </a:rPr>
              <a:t>Mở</a:t>
            </a:r>
            <a:r>
              <a:rPr lang="en-US" sz="3600" b="1" dirty="0">
                <a:solidFill>
                  <a:srgbClr val="0000FF"/>
                </a:solidFill>
                <a:latin typeface="Mali" charset="-34"/>
                <a:cs typeface="Mali" charset="-34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Mali" charset="-34"/>
                <a:cs typeface="Mali" charset="-34"/>
              </a:rPr>
              <a:t>rộng</a:t>
            </a:r>
            <a:endParaRPr lang="en-US" sz="3600" b="1" dirty="0">
              <a:solidFill>
                <a:srgbClr val="0000FF"/>
              </a:solidFill>
              <a:latin typeface="Mali" charset="-34"/>
              <a:cs typeface="Mali" charset="-34"/>
            </a:endParaRPr>
          </a:p>
        </p:txBody>
      </p:sp>
      <p:sp>
        <p:nvSpPr>
          <p:cNvPr id="55" name="Flowchart: Process 54">
            <a:extLst>
              <a:ext uri="{FF2B5EF4-FFF2-40B4-BE49-F238E27FC236}">
                <a16:creationId xmlns:a16="http://schemas.microsoft.com/office/drawing/2014/main" id="{7F4889B2-509A-4716-8D81-178A4462BD4A}"/>
              </a:ext>
            </a:extLst>
          </p:cNvPr>
          <p:cNvSpPr/>
          <p:nvPr/>
        </p:nvSpPr>
        <p:spPr>
          <a:xfrm>
            <a:off x="1778242" y="2685897"/>
            <a:ext cx="1606387" cy="17526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b="1" dirty="0" err="1">
                <a:solidFill>
                  <a:srgbClr val="0000FF"/>
                </a:solidFill>
                <a:latin typeface="Mali" charset="-34"/>
                <a:cs typeface="Mali" charset="-34"/>
              </a:rPr>
              <a:t>Không</a:t>
            </a:r>
            <a:r>
              <a:rPr lang="en-US" sz="3600" b="1" dirty="0">
                <a:solidFill>
                  <a:srgbClr val="0000FF"/>
                </a:solidFill>
                <a:latin typeface="Mali" charset="-34"/>
                <a:cs typeface="Mali" charset="-34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Mali" charset="-34"/>
                <a:cs typeface="Mali" charset="-34"/>
              </a:rPr>
              <a:t>mở</a:t>
            </a:r>
            <a:r>
              <a:rPr lang="en-US" sz="3600" b="1" dirty="0">
                <a:solidFill>
                  <a:srgbClr val="0000FF"/>
                </a:solidFill>
                <a:latin typeface="Mali" charset="-34"/>
                <a:cs typeface="Mali" charset="-34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Mali" charset="-34"/>
                <a:cs typeface="Mali" charset="-34"/>
              </a:rPr>
              <a:t>rộng</a:t>
            </a:r>
            <a:endParaRPr lang="en-US" sz="3600" b="1" dirty="0">
              <a:solidFill>
                <a:srgbClr val="0000FF"/>
              </a:solidFill>
              <a:latin typeface="Mali" charset="-34"/>
              <a:cs typeface="Mali" charset="-34"/>
            </a:endParaRPr>
          </a:p>
        </p:txBody>
      </p:sp>
      <p:sp>
        <p:nvSpPr>
          <p:cNvPr id="56" name="Right Arrow 19">
            <a:extLst>
              <a:ext uri="{FF2B5EF4-FFF2-40B4-BE49-F238E27FC236}">
                <a16:creationId xmlns:a16="http://schemas.microsoft.com/office/drawing/2014/main" id="{46A924A7-77EC-41A8-A344-F9780E421FBB}"/>
              </a:ext>
            </a:extLst>
          </p:cNvPr>
          <p:cNvSpPr/>
          <p:nvPr/>
        </p:nvSpPr>
        <p:spPr>
          <a:xfrm flipV="1">
            <a:off x="3308887" y="1543050"/>
            <a:ext cx="563563" cy="254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Mali" charset="-34"/>
              <a:cs typeface="Mali" charset="-34"/>
            </a:endParaRPr>
          </a:p>
        </p:txBody>
      </p:sp>
      <p:sp>
        <p:nvSpPr>
          <p:cNvPr id="57" name="Right Arrow 20">
            <a:extLst>
              <a:ext uri="{FF2B5EF4-FFF2-40B4-BE49-F238E27FC236}">
                <a16:creationId xmlns:a16="http://schemas.microsoft.com/office/drawing/2014/main" id="{940D6B65-CB2C-4F13-B65D-CEC90F6E5DB1}"/>
              </a:ext>
            </a:extLst>
          </p:cNvPr>
          <p:cNvSpPr/>
          <p:nvPr/>
        </p:nvSpPr>
        <p:spPr>
          <a:xfrm flipV="1">
            <a:off x="3384630" y="3397250"/>
            <a:ext cx="563563" cy="254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Mali" charset="-34"/>
              <a:cs typeface="Mali" charset="-34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3342CEE-551A-403E-982D-0C1905731328}"/>
              </a:ext>
            </a:extLst>
          </p:cNvPr>
          <p:cNvSpPr/>
          <p:nvPr/>
        </p:nvSpPr>
        <p:spPr>
          <a:xfrm>
            <a:off x="3948193" y="1009650"/>
            <a:ext cx="50292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600" b="1" dirty="0" err="1">
                <a:solidFill>
                  <a:schemeClr val="tx1"/>
                </a:solidFill>
                <a:latin typeface="Mali" charset="-34"/>
                <a:cs typeface="Mali" charset="-34"/>
              </a:rPr>
              <a:t>Nêu</a:t>
            </a:r>
            <a:r>
              <a:rPr lang="en-US" sz="3600" b="1" dirty="0">
                <a:solidFill>
                  <a:schemeClr val="tx1"/>
                </a:solidFill>
                <a:latin typeface="Mali" charset="-34"/>
                <a:cs typeface="Mali" charset="-34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Mali" charset="-34"/>
                <a:cs typeface="Mali" charset="-34"/>
              </a:rPr>
              <a:t>tình</a:t>
            </a:r>
            <a:r>
              <a:rPr lang="en-US" sz="3600" b="1" dirty="0">
                <a:solidFill>
                  <a:schemeClr val="tx1"/>
                </a:solidFill>
                <a:latin typeface="Mali" charset="-34"/>
                <a:cs typeface="Mali" charset="-34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Mali" charset="-34"/>
                <a:cs typeface="Mali" charset="-34"/>
              </a:rPr>
              <a:t>cảm</a:t>
            </a:r>
            <a:r>
              <a:rPr lang="en-US" sz="3600" b="1" dirty="0">
                <a:solidFill>
                  <a:schemeClr val="tx1"/>
                </a:solidFill>
                <a:latin typeface="Mali" charset="-34"/>
                <a:cs typeface="Mali" charset="-34"/>
              </a:rPr>
              <a:t>, </a:t>
            </a:r>
            <a:r>
              <a:rPr lang="en-US" sz="3600" b="1" dirty="0" err="1">
                <a:solidFill>
                  <a:schemeClr val="tx1"/>
                </a:solidFill>
                <a:latin typeface="Mali" charset="-34"/>
                <a:cs typeface="Mali" charset="-34"/>
              </a:rPr>
              <a:t>cách</a:t>
            </a:r>
            <a:r>
              <a:rPr lang="en-US" sz="3600" b="1" dirty="0">
                <a:solidFill>
                  <a:schemeClr val="tx1"/>
                </a:solidFill>
                <a:latin typeface="Mali" charset="-34"/>
                <a:cs typeface="Mali" charset="-34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Mali" charset="-34"/>
                <a:cs typeface="Mali" charset="-34"/>
              </a:rPr>
              <a:t>bảo</a:t>
            </a:r>
            <a:r>
              <a:rPr lang="en-US" sz="3600" b="1" dirty="0">
                <a:solidFill>
                  <a:schemeClr val="tx1"/>
                </a:solidFill>
                <a:latin typeface="Mali" charset="-34"/>
                <a:cs typeface="Mali" charset="-34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Mali" charset="-34"/>
                <a:cs typeface="Mali" charset="-34"/>
              </a:rPr>
              <a:t>quản</a:t>
            </a:r>
            <a:r>
              <a:rPr lang="en-US" sz="3600" b="1" dirty="0">
                <a:solidFill>
                  <a:schemeClr val="tx1"/>
                </a:solidFill>
                <a:latin typeface="Mali" charset="-34"/>
                <a:cs typeface="Mali" charset="-34"/>
              </a:rPr>
              <a:t>,… </a:t>
            </a:r>
            <a:r>
              <a:rPr lang="en-US" sz="3600" b="1" dirty="0" err="1">
                <a:solidFill>
                  <a:schemeClr val="tx1"/>
                </a:solidFill>
                <a:latin typeface="Mali" charset="-34"/>
                <a:cs typeface="Mali" charset="-34"/>
              </a:rPr>
              <a:t>đồ</a:t>
            </a:r>
            <a:r>
              <a:rPr lang="en-US" sz="3600" b="1" dirty="0">
                <a:solidFill>
                  <a:schemeClr val="tx1"/>
                </a:solidFill>
                <a:latin typeface="Mali" charset="-34"/>
                <a:cs typeface="Mali" charset="-34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Mali" charset="-34"/>
                <a:cs typeface="Mali" charset="-34"/>
              </a:rPr>
              <a:t>vật</a:t>
            </a:r>
            <a:r>
              <a:rPr lang="en-US" sz="3600" b="1" dirty="0">
                <a:solidFill>
                  <a:schemeClr val="tx1"/>
                </a:solidFill>
                <a:latin typeface="Mali" charset="-34"/>
                <a:cs typeface="Mali" charset="-34"/>
              </a:rPr>
              <a:t>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2DDC706-839C-4F7B-A210-E9341F641879}"/>
              </a:ext>
            </a:extLst>
          </p:cNvPr>
          <p:cNvSpPr/>
          <p:nvPr/>
        </p:nvSpPr>
        <p:spPr>
          <a:xfrm>
            <a:off x="3948193" y="2762250"/>
            <a:ext cx="5105400" cy="175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600" b="1" dirty="0" err="1">
                <a:solidFill>
                  <a:schemeClr val="tx1"/>
                </a:solidFill>
                <a:latin typeface="Mali" charset="-34"/>
                <a:cs typeface="Mali" charset="-34"/>
              </a:rPr>
              <a:t>Nêu</a:t>
            </a:r>
            <a:r>
              <a:rPr lang="en-US" sz="3600" b="1" dirty="0">
                <a:solidFill>
                  <a:schemeClr val="tx1"/>
                </a:solidFill>
                <a:latin typeface="Mali" charset="-34"/>
                <a:cs typeface="Mali" charset="-34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Mali" charset="-34"/>
                <a:cs typeface="Mali" charset="-34"/>
              </a:rPr>
              <a:t>tình</a:t>
            </a:r>
            <a:r>
              <a:rPr lang="en-US" sz="3600" b="1" dirty="0">
                <a:solidFill>
                  <a:schemeClr val="tx1"/>
                </a:solidFill>
                <a:latin typeface="Mali" charset="-34"/>
                <a:cs typeface="Mali" charset="-34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Mali" charset="-34"/>
                <a:cs typeface="Mali" charset="-34"/>
              </a:rPr>
              <a:t>cảm</a:t>
            </a:r>
            <a:r>
              <a:rPr lang="en-US" sz="3600" b="1" dirty="0">
                <a:solidFill>
                  <a:schemeClr val="tx1"/>
                </a:solidFill>
                <a:latin typeface="Mali" charset="-34"/>
                <a:cs typeface="Mali" charset="-34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Mali" charset="-34"/>
                <a:cs typeface="Mali" charset="-34"/>
              </a:rPr>
              <a:t>đối</a:t>
            </a:r>
            <a:r>
              <a:rPr lang="en-US" sz="3600" b="1" dirty="0">
                <a:solidFill>
                  <a:schemeClr val="tx1"/>
                </a:solidFill>
                <a:latin typeface="Mali" charset="-34"/>
                <a:cs typeface="Mali" charset="-34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Mali" charset="-34"/>
                <a:cs typeface="Mali" charset="-34"/>
              </a:rPr>
              <a:t>với</a:t>
            </a:r>
            <a:r>
              <a:rPr lang="en-US" sz="3600" b="1" dirty="0">
                <a:solidFill>
                  <a:schemeClr val="tx1"/>
                </a:solidFill>
                <a:latin typeface="Mali" charset="-34"/>
                <a:cs typeface="Mali" charset="-34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Mali" charset="-34"/>
                <a:cs typeface="Mali" charset="-34"/>
              </a:rPr>
              <a:t>đồ</a:t>
            </a:r>
            <a:r>
              <a:rPr lang="en-US" sz="3600" b="1" dirty="0">
                <a:solidFill>
                  <a:schemeClr val="tx1"/>
                </a:solidFill>
                <a:latin typeface="Mali" charset="-34"/>
                <a:cs typeface="Mali" charset="-34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Mali" charset="-34"/>
                <a:cs typeface="Mali" charset="-34"/>
              </a:rPr>
              <a:t>vật</a:t>
            </a:r>
            <a:r>
              <a:rPr lang="en-US" sz="3600" b="1" dirty="0">
                <a:solidFill>
                  <a:schemeClr val="tx1"/>
                </a:solidFill>
                <a:latin typeface="Mali" charset="-34"/>
                <a:cs typeface="Mali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997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" name="Google Shape;798;p72"/>
          <p:cNvGrpSpPr/>
          <p:nvPr/>
        </p:nvGrpSpPr>
        <p:grpSpPr>
          <a:xfrm>
            <a:off x="-754987" y="2253558"/>
            <a:ext cx="1543968" cy="2698793"/>
            <a:chOff x="-1448780" y="-357284"/>
            <a:chExt cx="1327346" cy="2320145"/>
          </a:xfrm>
        </p:grpSpPr>
        <p:sp>
          <p:nvSpPr>
            <p:cNvPr id="799" name="Google Shape;799;p72"/>
            <p:cNvSpPr/>
            <p:nvPr/>
          </p:nvSpPr>
          <p:spPr>
            <a:xfrm>
              <a:off x="-1427225" y="-349089"/>
              <a:ext cx="1282800" cy="2311950"/>
            </a:xfrm>
            <a:custGeom>
              <a:avLst/>
              <a:gdLst/>
              <a:ahLst/>
              <a:cxnLst/>
              <a:rect l="l" t="t" r="r" b="b"/>
              <a:pathLst>
                <a:path w="73261" h="132036" extrusionOk="0">
                  <a:moveTo>
                    <a:pt x="36113" y="0"/>
                  </a:moveTo>
                  <a:cubicBezTo>
                    <a:pt x="33000" y="0"/>
                    <a:pt x="16701" y="587"/>
                    <a:pt x="10890" y="12653"/>
                  </a:cubicBezTo>
                  <a:cubicBezTo>
                    <a:pt x="4455" y="26018"/>
                    <a:pt x="14851" y="41856"/>
                    <a:pt x="14851" y="41856"/>
                  </a:cubicBezTo>
                  <a:cubicBezTo>
                    <a:pt x="14851" y="41856"/>
                    <a:pt x="9408" y="49530"/>
                    <a:pt x="4704" y="66854"/>
                  </a:cubicBezTo>
                  <a:cubicBezTo>
                    <a:pt x="0" y="84177"/>
                    <a:pt x="7673" y="128727"/>
                    <a:pt x="17078" y="131201"/>
                  </a:cubicBezTo>
                  <a:cubicBezTo>
                    <a:pt x="19230" y="131767"/>
                    <a:pt x="20915" y="132035"/>
                    <a:pt x="22231" y="132035"/>
                  </a:cubicBezTo>
                  <a:cubicBezTo>
                    <a:pt x="26671" y="132035"/>
                    <a:pt x="26921" y="128986"/>
                    <a:pt x="26730" y="124025"/>
                  </a:cubicBezTo>
                  <a:cubicBezTo>
                    <a:pt x="26482" y="117590"/>
                    <a:pt x="24503" y="102764"/>
                    <a:pt x="36630" y="102764"/>
                  </a:cubicBezTo>
                  <a:cubicBezTo>
                    <a:pt x="48756" y="102764"/>
                    <a:pt x="46777" y="117589"/>
                    <a:pt x="46531" y="124025"/>
                  </a:cubicBezTo>
                  <a:cubicBezTo>
                    <a:pt x="46341" y="128987"/>
                    <a:pt x="46591" y="132036"/>
                    <a:pt x="51028" y="132036"/>
                  </a:cubicBezTo>
                  <a:cubicBezTo>
                    <a:pt x="52345" y="132036"/>
                    <a:pt x="54031" y="131767"/>
                    <a:pt x="56183" y="131201"/>
                  </a:cubicBezTo>
                  <a:cubicBezTo>
                    <a:pt x="65588" y="128726"/>
                    <a:pt x="73260" y="84177"/>
                    <a:pt x="68556" y="66854"/>
                  </a:cubicBezTo>
                  <a:cubicBezTo>
                    <a:pt x="63854" y="49530"/>
                    <a:pt x="58409" y="41856"/>
                    <a:pt x="58409" y="41856"/>
                  </a:cubicBezTo>
                  <a:cubicBezTo>
                    <a:pt x="58409" y="41856"/>
                    <a:pt x="68804" y="26018"/>
                    <a:pt x="62371" y="12653"/>
                  </a:cubicBezTo>
                  <a:cubicBezTo>
                    <a:pt x="56561" y="587"/>
                    <a:pt x="40261" y="0"/>
                    <a:pt x="37148" y="0"/>
                  </a:cubicBezTo>
                  <a:cubicBezTo>
                    <a:pt x="36813" y="0"/>
                    <a:pt x="36630" y="7"/>
                    <a:pt x="36630" y="7"/>
                  </a:cubicBezTo>
                  <a:cubicBezTo>
                    <a:pt x="36630" y="7"/>
                    <a:pt x="36448" y="0"/>
                    <a:pt x="361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72"/>
            <p:cNvSpPr/>
            <p:nvPr/>
          </p:nvSpPr>
          <p:spPr>
            <a:xfrm>
              <a:off x="-976237" y="-5613"/>
              <a:ext cx="363297" cy="419487"/>
            </a:xfrm>
            <a:custGeom>
              <a:avLst/>
              <a:gdLst/>
              <a:ahLst/>
              <a:cxnLst/>
              <a:rect l="l" t="t" r="r" b="b"/>
              <a:pathLst>
                <a:path w="20748" h="23957" extrusionOk="0">
                  <a:moveTo>
                    <a:pt x="10374" y="1"/>
                  </a:moveTo>
                  <a:cubicBezTo>
                    <a:pt x="4644" y="1"/>
                    <a:pt x="1" y="5362"/>
                    <a:pt x="1" y="11978"/>
                  </a:cubicBezTo>
                  <a:cubicBezTo>
                    <a:pt x="1" y="18595"/>
                    <a:pt x="4645" y="23956"/>
                    <a:pt x="10374" y="23956"/>
                  </a:cubicBezTo>
                  <a:cubicBezTo>
                    <a:pt x="16103" y="23956"/>
                    <a:pt x="20747" y="18595"/>
                    <a:pt x="20747" y="11978"/>
                  </a:cubicBezTo>
                  <a:cubicBezTo>
                    <a:pt x="20747" y="5363"/>
                    <a:pt x="16103" y="1"/>
                    <a:pt x="103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72"/>
            <p:cNvSpPr/>
            <p:nvPr/>
          </p:nvSpPr>
          <p:spPr>
            <a:xfrm>
              <a:off x="-896339" y="62045"/>
              <a:ext cx="208036" cy="63386"/>
            </a:xfrm>
            <a:custGeom>
              <a:avLst/>
              <a:gdLst/>
              <a:ahLst/>
              <a:cxnLst/>
              <a:rect l="l" t="t" r="r" b="b"/>
              <a:pathLst>
                <a:path w="11881" h="3620" extrusionOk="0">
                  <a:moveTo>
                    <a:pt x="5941" y="1"/>
                  </a:moveTo>
                  <a:cubicBezTo>
                    <a:pt x="2660" y="1"/>
                    <a:pt x="1" y="811"/>
                    <a:pt x="1" y="1811"/>
                  </a:cubicBezTo>
                  <a:cubicBezTo>
                    <a:pt x="1" y="2809"/>
                    <a:pt x="2660" y="3620"/>
                    <a:pt x="5941" y="3620"/>
                  </a:cubicBezTo>
                  <a:cubicBezTo>
                    <a:pt x="9221" y="3620"/>
                    <a:pt x="11880" y="2809"/>
                    <a:pt x="11880" y="1811"/>
                  </a:cubicBezTo>
                  <a:cubicBezTo>
                    <a:pt x="11880" y="811"/>
                    <a:pt x="9221" y="1"/>
                    <a:pt x="59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72"/>
            <p:cNvSpPr/>
            <p:nvPr/>
          </p:nvSpPr>
          <p:spPr>
            <a:xfrm>
              <a:off x="-864856" y="117605"/>
              <a:ext cx="87708" cy="193415"/>
            </a:xfrm>
            <a:custGeom>
              <a:avLst/>
              <a:gdLst/>
              <a:ahLst/>
              <a:cxnLst/>
              <a:rect l="l" t="t" r="r" b="b"/>
              <a:pathLst>
                <a:path w="5009" h="11046" extrusionOk="0">
                  <a:moveTo>
                    <a:pt x="4115" y="0"/>
                  </a:moveTo>
                  <a:cubicBezTo>
                    <a:pt x="3884" y="0"/>
                    <a:pt x="3661" y="149"/>
                    <a:pt x="3678" y="448"/>
                  </a:cubicBezTo>
                  <a:lnTo>
                    <a:pt x="3678" y="447"/>
                  </a:lnTo>
                  <a:cubicBezTo>
                    <a:pt x="3800" y="2588"/>
                    <a:pt x="3917" y="4731"/>
                    <a:pt x="4011" y="6873"/>
                  </a:cubicBezTo>
                  <a:cubicBezTo>
                    <a:pt x="4052" y="7843"/>
                    <a:pt x="4321" y="8448"/>
                    <a:pt x="3630" y="8794"/>
                  </a:cubicBezTo>
                  <a:cubicBezTo>
                    <a:pt x="2617" y="9300"/>
                    <a:pt x="1546" y="9704"/>
                    <a:pt x="492" y="10117"/>
                  </a:cubicBezTo>
                  <a:cubicBezTo>
                    <a:pt x="1" y="10309"/>
                    <a:pt x="138" y="11045"/>
                    <a:pt x="570" y="11045"/>
                  </a:cubicBezTo>
                  <a:cubicBezTo>
                    <a:pt x="622" y="11045"/>
                    <a:pt x="679" y="11035"/>
                    <a:pt x="738" y="11011"/>
                  </a:cubicBezTo>
                  <a:cubicBezTo>
                    <a:pt x="2014" y="10512"/>
                    <a:pt x="5009" y="9986"/>
                    <a:pt x="4988" y="8312"/>
                  </a:cubicBezTo>
                  <a:cubicBezTo>
                    <a:pt x="4955" y="5690"/>
                    <a:pt x="4756" y="3063"/>
                    <a:pt x="4606" y="448"/>
                  </a:cubicBezTo>
                  <a:cubicBezTo>
                    <a:pt x="4589" y="150"/>
                    <a:pt x="4348" y="0"/>
                    <a:pt x="41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72"/>
            <p:cNvSpPr/>
            <p:nvPr/>
          </p:nvSpPr>
          <p:spPr>
            <a:xfrm>
              <a:off x="-798161" y="263831"/>
              <a:ext cx="91315" cy="46577"/>
            </a:xfrm>
            <a:custGeom>
              <a:avLst/>
              <a:gdLst/>
              <a:ahLst/>
              <a:cxnLst/>
              <a:rect l="l" t="t" r="r" b="b"/>
              <a:pathLst>
                <a:path w="5215" h="2660" extrusionOk="0">
                  <a:moveTo>
                    <a:pt x="730" y="1"/>
                  </a:moveTo>
                  <a:cubicBezTo>
                    <a:pt x="292" y="1"/>
                    <a:pt x="1" y="631"/>
                    <a:pt x="471" y="849"/>
                  </a:cubicBezTo>
                  <a:cubicBezTo>
                    <a:pt x="1739" y="1438"/>
                    <a:pt x="3007" y="2026"/>
                    <a:pt x="4276" y="2612"/>
                  </a:cubicBezTo>
                  <a:cubicBezTo>
                    <a:pt x="4347" y="2645"/>
                    <a:pt x="4418" y="2660"/>
                    <a:pt x="4485" y="2660"/>
                  </a:cubicBezTo>
                  <a:cubicBezTo>
                    <a:pt x="4922" y="2660"/>
                    <a:pt x="5214" y="2029"/>
                    <a:pt x="4745" y="1812"/>
                  </a:cubicBezTo>
                  <a:cubicBezTo>
                    <a:pt x="3475" y="1223"/>
                    <a:pt x="2207" y="635"/>
                    <a:pt x="938" y="49"/>
                  </a:cubicBezTo>
                  <a:cubicBezTo>
                    <a:pt x="867" y="15"/>
                    <a:pt x="797" y="1"/>
                    <a:pt x="7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72"/>
            <p:cNvSpPr/>
            <p:nvPr/>
          </p:nvSpPr>
          <p:spPr>
            <a:xfrm>
              <a:off x="-1050147" y="-88208"/>
              <a:ext cx="63806" cy="82612"/>
            </a:xfrm>
            <a:custGeom>
              <a:avLst/>
              <a:gdLst/>
              <a:ahLst/>
              <a:cxnLst/>
              <a:rect l="l" t="t" r="r" b="b"/>
              <a:pathLst>
                <a:path w="3644" h="4718" extrusionOk="0">
                  <a:moveTo>
                    <a:pt x="1821" y="1"/>
                  </a:moveTo>
                  <a:cubicBezTo>
                    <a:pt x="814" y="1"/>
                    <a:pt x="0" y="1055"/>
                    <a:pt x="0" y="2359"/>
                  </a:cubicBezTo>
                  <a:cubicBezTo>
                    <a:pt x="0" y="3662"/>
                    <a:pt x="814" y="4718"/>
                    <a:pt x="1821" y="4718"/>
                  </a:cubicBezTo>
                  <a:cubicBezTo>
                    <a:pt x="2828" y="4718"/>
                    <a:pt x="3644" y="3662"/>
                    <a:pt x="3644" y="2359"/>
                  </a:cubicBezTo>
                  <a:cubicBezTo>
                    <a:pt x="3644" y="1055"/>
                    <a:pt x="2828" y="1"/>
                    <a:pt x="18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72"/>
            <p:cNvSpPr/>
            <p:nvPr/>
          </p:nvSpPr>
          <p:spPr>
            <a:xfrm>
              <a:off x="-601926" y="-88208"/>
              <a:ext cx="63841" cy="82612"/>
            </a:xfrm>
            <a:custGeom>
              <a:avLst/>
              <a:gdLst/>
              <a:ahLst/>
              <a:cxnLst/>
              <a:rect l="l" t="t" r="r" b="b"/>
              <a:pathLst>
                <a:path w="3646" h="4718" extrusionOk="0">
                  <a:moveTo>
                    <a:pt x="1823" y="1"/>
                  </a:moveTo>
                  <a:cubicBezTo>
                    <a:pt x="816" y="1"/>
                    <a:pt x="1" y="1055"/>
                    <a:pt x="1" y="2359"/>
                  </a:cubicBezTo>
                  <a:cubicBezTo>
                    <a:pt x="1" y="3662"/>
                    <a:pt x="816" y="4718"/>
                    <a:pt x="1823" y="4718"/>
                  </a:cubicBezTo>
                  <a:cubicBezTo>
                    <a:pt x="2830" y="4718"/>
                    <a:pt x="3646" y="3662"/>
                    <a:pt x="3646" y="2359"/>
                  </a:cubicBezTo>
                  <a:cubicBezTo>
                    <a:pt x="3646" y="1055"/>
                    <a:pt x="2830" y="1"/>
                    <a:pt x="18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72"/>
            <p:cNvSpPr/>
            <p:nvPr/>
          </p:nvSpPr>
          <p:spPr>
            <a:xfrm>
              <a:off x="-1362123" y="-357284"/>
              <a:ext cx="246156" cy="186236"/>
            </a:xfrm>
            <a:custGeom>
              <a:avLst/>
              <a:gdLst/>
              <a:ahLst/>
              <a:cxnLst/>
              <a:rect l="l" t="t" r="r" b="b"/>
              <a:pathLst>
                <a:path w="14058" h="10636" extrusionOk="0">
                  <a:moveTo>
                    <a:pt x="7567" y="0"/>
                  </a:moveTo>
                  <a:cubicBezTo>
                    <a:pt x="7070" y="0"/>
                    <a:pt x="6539" y="86"/>
                    <a:pt x="5972" y="275"/>
                  </a:cubicBezTo>
                  <a:cubicBezTo>
                    <a:pt x="1" y="2264"/>
                    <a:pt x="4224" y="10635"/>
                    <a:pt x="11132" y="10635"/>
                  </a:cubicBezTo>
                  <a:cubicBezTo>
                    <a:pt x="11304" y="10635"/>
                    <a:pt x="11478" y="10630"/>
                    <a:pt x="11653" y="10620"/>
                  </a:cubicBezTo>
                  <a:lnTo>
                    <a:pt x="14057" y="8216"/>
                  </a:lnTo>
                  <a:cubicBezTo>
                    <a:pt x="14057" y="8216"/>
                    <a:pt x="12437" y="0"/>
                    <a:pt x="75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72"/>
            <p:cNvSpPr/>
            <p:nvPr/>
          </p:nvSpPr>
          <p:spPr>
            <a:xfrm>
              <a:off x="-1256678" y="-294633"/>
              <a:ext cx="109683" cy="82997"/>
            </a:xfrm>
            <a:custGeom>
              <a:avLst/>
              <a:gdLst/>
              <a:ahLst/>
              <a:cxnLst/>
              <a:rect l="l" t="t" r="r" b="b"/>
              <a:pathLst>
                <a:path w="6264" h="4740" extrusionOk="0">
                  <a:moveTo>
                    <a:pt x="3372" y="1"/>
                  </a:moveTo>
                  <a:cubicBezTo>
                    <a:pt x="3151" y="1"/>
                    <a:pt x="2914" y="39"/>
                    <a:pt x="2661" y="123"/>
                  </a:cubicBezTo>
                  <a:cubicBezTo>
                    <a:pt x="1" y="1009"/>
                    <a:pt x="1883" y="4740"/>
                    <a:pt x="4962" y="4740"/>
                  </a:cubicBezTo>
                  <a:cubicBezTo>
                    <a:pt x="5038" y="4740"/>
                    <a:pt x="5115" y="4737"/>
                    <a:pt x="5193" y="4733"/>
                  </a:cubicBezTo>
                  <a:lnTo>
                    <a:pt x="6264" y="3661"/>
                  </a:lnTo>
                  <a:cubicBezTo>
                    <a:pt x="6264" y="3661"/>
                    <a:pt x="5542" y="1"/>
                    <a:pt x="33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72"/>
            <p:cNvSpPr/>
            <p:nvPr/>
          </p:nvSpPr>
          <p:spPr>
            <a:xfrm>
              <a:off x="-439083" y="-357284"/>
              <a:ext cx="246156" cy="186236"/>
            </a:xfrm>
            <a:custGeom>
              <a:avLst/>
              <a:gdLst/>
              <a:ahLst/>
              <a:cxnLst/>
              <a:rect l="l" t="t" r="r" b="b"/>
              <a:pathLst>
                <a:path w="14058" h="10636" extrusionOk="0">
                  <a:moveTo>
                    <a:pt x="6491" y="0"/>
                  </a:moveTo>
                  <a:cubicBezTo>
                    <a:pt x="1621" y="0"/>
                    <a:pt x="1" y="8216"/>
                    <a:pt x="1" y="8216"/>
                  </a:cubicBezTo>
                  <a:lnTo>
                    <a:pt x="2405" y="10620"/>
                  </a:lnTo>
                  <a:cubicBezTo>
                    <a:pt x="2580" y="10630"/>
                    <a:pt x="2754" y="10635"/>
                    <a:pt x="2926" y="10635"/>
                  </a:cubicBezTo>
                  <a:cubicBezTo>
                    <a:pt x="9834" y="10635"/>
                    <a:pt x="14057" y="2264"/>
                    <a:pt x="8086" y="275"/>
                  </a:cubicBezTo>
                  <a:cubicBezTo>
                    <a:pt x="7519" y="86"/>
                    <a:pt x="6988" y="0"/>
                    <a:pt x="64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72"/>
            <p:cNvSpPr/>
            <p:nvPr/>
          </p:nvSpPr>
          <p:spPr>
            <a:xfrm>
              <a:off x="-408055" y="-294633"/>
              <a:ext cx="109665" cy="82997"/>
            </a:xfrm>
            <a:custGeom>
              <a:avLst/>
              <a:gdLst/>
              <a:ahLst/>
              <a:cxnLst/>
              <a:rect l="l" t="t" r="r" b="b"/>
              <a:pathLst>
                <a:path w="6263" h="4740" extrusionOk="0">
                  <a:moveTo>
                    <a:pt x="2892" y="1"/>
                  </a:moveTo>
                  <a:cubicBezTo>
                    <a:pt x="722" y="1"/>
                    <a:pt x="0" y="3661"/>
                    <a:pt x="0" y="3661"/>
                  </a:cubicBezTo>
                  <a:lnTo>
                    <a:pt x="1070" y="4733"/>
                  </a:lnTo>
                  <a:cubicBezTo>
                    <a:pt x="1148" y="4737"/>
                    <a:pt x="1225" y="4740"/>
                    <a:pt x="1301" y="4740"/>
                  </a:cubicBezTo>
                  <a:cubicBezTo>
                    <a:pt x="4381" y="4740"/>
                    <a:pt x="6262" y="1009"/>
                    <a:pt x="3603" y="123"/>
                  </a:cubicBezTo>
                  <a:cubicBezTo>
                    <a:pt x="3350" y="39"/>
                    <a:pt x="3113" y="1"/>
                    <a:pt x="28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72"/>
            <p:cNvSpPr/>
            <p:nvPr/>
          </p:nvSpPr>
          <p:spPr>
            <a:xfrm>
              <a:off x="-1178828" y="657893"/>
              <a:ext cx="802186" cy="892642"/>
            </a:xfrm>
            <a:custGeom>
              <a:avLst/>
              <a:gdLst/>
              <a:ahLst/>
              <a:cxnLst/>
              <a:rect l="l" t="t" r="r" b="b"/>
              <a:pathLst>
                <a:path w="45813" h="50979" extrusionOk="0">
                  <a:moveTo>
                    <a:pt x="22906" y="0"/>
                  </a:moveTo>
                  <a:cubicBezTo>
                    <a:pt x="10255" y="0"/>
                    <a:pt x="0" y="11413"/>
                    <a:pt x="0" y="25490"/>
                  </a:cubicBezTo>
                  <a:cubicBezTo>
                    <a:pt x="0" y="39566"/>
                    <a:pt x="10256" y="50979"/>
                    <a:pt x="22906" y="50979"/>
                  </a:cubicBezTo>
                  <a:cubicBezTo>
                    <a:pt x="35557" y="50979"/>
                    <a:pt x="45813" y="39566"/>
                    <a:pt x="45813" y="25490"/>
                  </a:cubicBezTo>
                  <a:cubicBezTo>
                    <a:pt x="45813" y="11414"/>
                    <a:pt x="35558" y="0"/>
                    <a:pt x="2290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72"/>
            <p:cNvSpPr/>
            <p:nvPr/>
          </p:nvSpPr>
          <p:spPr>
            <a:xfrm>
              <a:off x="-1448780" y="344849"/>
              <a:ext cx="359200" cy="1034351"/>
            </a:xfrm>
            <a:custGeom>
              <a:avLst/>
              <a:gdLst/>
              <a:ahLst/>
              <a:cxnLst/>
              <a:rect l="l" t="t" r="r" b="b"/>
              <a:pathLst>
                <a:path w="20514" h="59072" extrusionOk="0">
                  <a:moveTo>
                    <a:pt x="14799" y="1"/>
                  </a:moveTo>
                  <a:cubicBezTo>
                    <a:pt x="14799" y="1"/>
                    <a:pt x="6529" y="11912"/>
                    <a:pt x="3265" y="24713"/>
                  </a:cubicBezTo>
                  <a:cubicBezTo>
                    <a:pt x="1" y="37513"/>
                    <a:pt x="3515" y="55589"/>
                    <a:pt x="8661" y="58098"/>
                  </a:cubicBezTo>
                  <a:cubicBezTo>
                    <a:pt x="9980" y="58742"/>
                    <a:pt x="11422" y="59072"/>
                    <a:pt x="12817" y="59072"/>
                  </a:cubicBezTo>
                  <a:cubicBezTo>
                    <a:pt x="16865" y="59072"/>
                    <a:pt x="20513" y="56291"/>
                    <a:pt x="19580" y="50317"/>
                  </a:cubicBezTo>
                  <a:cubicBezTo>
                    <a:pt x="18326" y="42285"/>
                    <a:pt x="15061" y="10154"/>
                    <a:pt x="16568" y="2875"/>
                  </a:cubicBezTo>
                  <a:lnTo>
                    <a:pt x="1479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72"/>
            <p:cNvSpPr/>
            <p:nvPr/>
          </p:nvSpPr>
          <p:spPr>
            <a:xfrm>
              <a:off x="-480617" y="344849"/>
              <a:ext cx="359183" cy="1034351"/>
            </a:xfrm>
            <a:custGeom>
              <a:avLst/>
              <a:gdLst/>
              <a:ahLst/>
              <a:cxnLst/>
              <a:rect l="l" t="t" r="r" b="b"/>
              <a:pathLst>
                <a:path w="20513" h="59072" extrusionOk="0">
                  <a:moveTo>
                    <a:pt x="5714" y="1"/>
                  </a:moveTo>
                  <a:lnTo>
                    <a:pt x="3945" y="2875"/>
                  </a:lnTo>
                  <a:cubicBezTo>
                    <a:pt x="5453" y="10154"/>
                    <a:pt x="2188" y="42285"/>
                    <a:pt x="933" y="50317"/>
                  </a:cubicBezTo>
                  <a:cubicBezTo>
                    <a:pt x="0" y="56291"/>
                    <a:pt x="3648" y="59072"/>
                    <a:pt x="7696" y="59072"/>
                  </a:cubicBezTo>
                  <a:cubicBezTo>
                    <a:pt x="9090" y="59072"/>
                    <a:pt x="10532" y="58742"/>
                    <a:pt x="11851" y="58098"/>
                  </a:cubicBezTo>
                  <a:cubicBezTo>
                    <a:pt x="16998" y="55589"/>
                    <a:pt x="20513" y="37513"/>
                    <a:pt x="17249" y="24713"/>
                  </a:cubicBezTo>
                  <a:cubicBezTo>
                    <a:pt x="13985" y="11912"/>
                    <a:pt x="5714" y="1"/>
                    <a:pt x="57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72"/>
            <p:cNvSpPr/>
            <p:nvPr/>
          </p:nvSpPr>
          <p:spPr>
            <a:xfrm>
              <a:off x="-526406" y="91585"/>
              <a:ext cx="83785" cy="80581"/>
            </a:xfrm>
            <a:custGeom>
              <a:avLst/>
              <a:gdLst/>
              <a:ahLst/>
              <a:cxnLst/>
              <a:rect l="l" t="t" r="r" b="b"/>
              <a:pathLst>
                <a:path w="4785" h="4602" extrusionOk="0">
                  <a:moveTo>
                    <a:pt x="2302" y="0"/>
                  </a:moveTo>
                  <a:cubicBezTo>
                    <a:pt x="1032" y="0"/>
                    <a:pt x="2" y="1029"/>
                    <a:pt x="2" y="2300"/>
                  </a:cubicBezTo>
                  <a:cubicBezTo>
                    <a:pt x="1" y="3231"/>
                    <a:pt x="562" y="4070"/>
                    <a:pt x="1422" y="4426"/>
                  </a:cubicBezTo>
                  <a:cubicBezTo>
                    <a:pt x="1707" y="4544"/>
                    <a:pt x="2006" y="4601"/>
                    <a:pt x="2302" y="4601"/>
                  </a:cubicBezTo>
                  <a:cubicBezTo>
                    <a:pt x="2901" y="4601"/>
                    <a:pt x="3489" y="4368"/>
                    <a:pt x="3928" y="3928"/>
                  </a:cubicBezTo>
                  <a:cubicBezTo>
                    <a:pt x="4588" y="3268"/>
                    <a:pt x="4784" y="2279"/>
                    <a:pt x="4428" y="1420"/>
                  </a:cubicBezTo>
                  <a:cubicBezTo>
                    <a:pt x="4071" y="560"/>
                    <a:pt x="3233" y="0"/>
                    <a:pt x="23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72"/>
            <p:cNvSpPr/>
            <p:nvPr/>
          </p:nvSpPr>
          <p:spPr>
            <a:xfrm>
              <a:off x="-1135964" y="77279"/>
              <a:ext cx="83768" cy="80564"/>
            </a:xfrm>
            <a:custGeom>
              <a:avLst/>
              <a:gdLst/>
              <a:ahLst/>
              <a:cxnLst/>
              <a:rect l="l" t="t" r="r" b="b"/>
              <a:pathLst>
                <a:path w="4784" h="4601" extrusionOk="0">
                  <a:moveTo>
                    <a:pt x="2305" y="0"/>
                  </a:moveTo>
                  <a:cubicBezTo>
                    <a:pt x="2304" y="0"/>
                    <a:pt x="2303" y="0"/>
                    <a:pt x="2302" y="0"/>
                  </a:cubicBezTo>
                  <a:cubicBezTo>
                    <a:pt x="1031" y="0"/>
                    <a:pt x="2" y="1030"/>
                    <a:pt x="2" y="2301"/>
                  </a:cubicBezTo>
                  <a:cubicBezTo>
                    <a:pt x="0" y="3231"/>
                    <a:pt x="562" y="4070"/>
                    <a:pt x="1421" y="4426"/>
                  </a:cubicBezTo>
                  <a:cubicBezTo>
                    <a:pt x="1706" y="4544"/>
                    <a:pt x="2004" y="4601"/>
                    <a:pt x="2300" y="4601"/>
                  </a:cubicBezTo>
                  <a:cubicBezTo>
                    <a:pt x="2899" y="4601"/>
                    <a:pt x="3488" y="4367"/>
                    <a:pt x="3928" y="3927"/>
                  </a:cubicBezTo>
                  <a:cubicBezTo>
                    <a:pt x="4587" y="3269"/>
                    <a:pt x="4784" y="2279"/>
                    <a:pt x="4427" y="1420"/>
                  </a:cubicBezTo>
                  <a:cubicBezTo>
                    <a:pt x="4071" y="562"/>
                    <a:pt x="3234" y="0"/>
                    <a:pt x="23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Text Box 7">
            <a:extLst>
              <a:ext uri="{FF2B5EF4-FFF2-40B4-BE49-F238E27FC236}">
                <a16:creationId xmlns:a16="http://schemas.microsoft.com/office/drawing/2014/main" id="{1451DEF7-1E13-41EE-9B15-BCB5DC8B9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788" y="166246"/>
            <a:ext cx="8303769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Mali" charset="-34"/>
                <a:cs typeface="Mali" charset="-34"/>
              </a:rPr>
              <a:t>2. Cho </a:t>
            </a:r>
            <a:r>
              <a:rPr lang="en-US" altLang="en-US" b="1" dirty="0" err="1">
                <a:latin typeface="Mali" charset="-34"/>
                <a:cs typeface="Mali" charset="-34"/>
              </a:rPr>
              <a:t>các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đề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sau</a:t>
            </a:r>
            <a:r>
              <a:rPr lang="en-US" altLang="en-US" b="1" dirty="0">
                <a:latin typeface="Mali" charset="-34"/>
                <a:cs typeface="Mali" charset="-34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Mali" charset="-34"/>
                <a:cs typeface="Mali" charset="-34"/>
              </a:rPr>
              <a:t>   </a:t>
            </a:r>
            <a:r>
              <a:rPr lang="en-US" altLang="en-US" b="1" dirty="0">
                <a:latin typeface="Mali" charset="-34"/>
                <a:cs typeface="Mali" charset="-34"/>
              </a:rPr>
              <a:t>a) </a:t>
            </a:r>
            <a:r>
              <a:rPr lang="en-US" altLang="en-US" b="1" dirty="0" err="1">
                <a:latin typeface="Mali" charset="-34"/>
                <a:cs typeface="Mali" charset="-34"/>
              </a:rPr>
              <a:t>Tả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cái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thước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kẻ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của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em</a:t>
            </a:r>
            <a:r>
              <a:rPr lang="en-US" altLang="en-US" b="1" dirty="0">
                <a:latin typeface="Mali" charset="-34"/>
                <a:cs typeface="Mali" charset="-34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Mali" charset="-34"/>
                <a:cs typeface="Mali" charset="-34"/>
              </a:rPr>
              <a:t>   b) </a:t>
            </a:r>
            <a:r>
              <a:rPr lang="en-US" altLang="en-US" b="1" dirty="0" err="1">
                <a:latin typeface="Mali" charset="-34"/>
                <a:cs typeface="Mali" charset="-34"/>
              </a:rPr>
              <a:t>Tả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cái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bàn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học</a:t>
            </a:r>
            <a:r>
              <a:rPr lang="en-US" altLang="en-US" b="1" dirty="0">
                <a:latin typeface="Mali" charset="-34"/>
                <a:cs typeface="Mali" charset="-34"/>
              </a:rPr>
              <a:t> ở </a:t>
            </a:r>
            <a:r>
              <a:rPr lang="en-US" altLang="en-US" b="1" dirty="0" err="1">
                <a:latin typeface="Mali" charset="-34"/>
                <a:cs typeface="Mali" charset="-34"/>
              </a:rPr>
              <a:t>lớp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hoặc</a:t>
            </a:r>
            <a:r>
              <a:rPr lang="en-US" altLang="en-US" b="1" dirty="0">
                <a:latin typeface="Mali" charset="-34"/>
                <a:cs typeface="Mali" charset="-34"/>
              </a:rPr>
              <a:t> ở </a:t>
            </a:r>
            <a:r>
              <a:rPr lang="en-US" altLang="en-US" b="1" dirty="0" err="1">
                <a:latin typeface="Mali" charset="-34"/>
                <a:cs typeface="Mali" charset="-34"/>
              </a:rPr>
              <a:t>nhà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của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em</a:t>
            </a:r>
            <a:r>
              <a:rPr lang="en-US" altLang="en-US" b="1" dirty="0">
                <a:latin typeface="Mali" charset="-34"/>
                <a:cs typeface="Mali" charset="-34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Mali" charset="-34"/>
                <a:cs typeface="Mali" charset="-34"/>
              </a:rPr>
              <a:t>   c) </a:t>
            </a:r>
            <a:r>
              <a:rPr lang="en-US" altLang="en-US" b="1" dirty="0" err="1">
                <a:latin typeface="Mali" charset="-34"/>
                <a:cs typeface="Mali" charset="-34"/>
              </a:rPr>
              <a:t>Tả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cái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trống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trường</a:t>
            </a:r>
            <a:r>
              <a:rPr lang="en-US" altLang="en-US" b="1" dirty="0"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latin typeface="Mali" charset="-34"/>
                <a:cs typeface="Mali" charset="-34"/>
              </a:rPr>
              <a:t>em</a:t>
            </a:r>
            <a:r>
              <a:rPr lang="en-US" altLang="en-US" b="1" dirty="0">
                <a:latin typeface="Mali" charset="-34"/>
                <a:cs typeface="Mali" charset="-34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     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Hãy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viết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một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kết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bài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mở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rộng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cho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bài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văn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làm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theo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một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trong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các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đề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Mali" charset="-34"/>
                <a:cs typeface="Mali" charset="-34"/>
              </a:rPr>
              <a:t>trên</a:t>
            </a:r>
            <a:r>
              <a:rPr lang="en-US" altLang="en-US" b="1" dirty="0">
                <a:solidFill>
                  <a:srgbClr val="C00000"/>
                </a:solidFill>
                <a:latin typeface="Mali" charset="-34"/>
                <a:cs typeface="Mali" charset="-34"/>
              </a:rPr>
              <a:t>.</a:t>
            </a:r>
            <a:endParaRPr lang="en-US" altLang="en-US" dirty="0">
              <a:solidFill>
                <a:srgbClr val="C00000"/>
              </a:solidFill>
              <a:latin typeface="Mali" charset="-34"/>
              <a:cs typeface="Mali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8F58C57A-29DD-4CE2-8ECC-8AECA981B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266" y="1089194"/>
            <a:ext cx="7526341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43DCD100-C0A2-4766-A875-785A5BA52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266" y="245107"/>
            <a:ext cx="80252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9B5A9C6F-5561-42FE-912D-B96B40746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425" y="883680"/>
            <a:ext cx="798959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Sau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nay!”.</a:t>
            </a: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962B5ED0-3BCE-403C-B7C3-6B0192DF5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475" y="360460"/>
            <a:ext cx="78498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4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A7D5A179-AB95-43F1-BA28-2FF8B5747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538" y="821411"/>
            <a:ext cx="7719224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bao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bao!    </a:t>
            </a: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0BB37CF5-C68C-4930-91F7-E1ABCFF13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2820" y="222144"/>
            <a:ext cx="73849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c.Tả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World Wildlife Day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CC6159"/>
      </a:accent1>
      <a:accent2>
        <a:srgbClr val="D95F27"/>
      </a:accent2>
      <a:accent3>
        <a:srgbClr val="AA4924"/>
      </a:accent3>
      <a:accent4>
        <a:srgbClr val="C48050"/>
      </a:accent4>
      <a:accent5>
        <a:srgbClr val="F2C841"/>
      </a:accent5>
      <a:accent6>
        <a:srgbClr val="82C19D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593</Words>
  <Application>Microsoft Office PowerPoint</Application>
  <PresentationFormat>On-screen Show (16:9)</PresentationFormat>
  <Paragraphs>47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Catamaran</vt:lpstr>
      <vt:lpstr>Times New Roman</vt:lpstr>
      <vt:lpstr>Mali</vt:lpstr>
      <vt:lpstr>World Wildlife Day</vt:lpstr>
      <vt:lpstr>Luyện tập xây dựng kết bài  trong bài văn miêu tả đồ vật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học!</dc:title>
  <cp:lastModifiedBy>a</cp:lastModifiedBy>
  <cp:revision>37</cp:revision>
  <dcterms:modified xsi:type="dcterms:W3CDTF">2022-12-25T12:54:55Z</dcterms:modified>
</cp:coreProperties>
</file>